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D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8180ED-DEAB-4E55-A7AF-E4C75F548459}" v="4" dt="2024-12-19T18:14:47.8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079" autoAdjust="0"/>
    <p:restoredTop sz="94660"/>
  </p:normalViewPr>
  <p:slideViewPr>
    <p:cSldViewPr snapToGrid="0">
      <p:cViewPr>
        <p:scale>
          <a:sx n="200" d="100"/>
          <a:sy n="200" d="100"/>
        </p:scale>
        <p:origin x="-9688" y="-2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rman Enriquez" userId="1833fb9fd023590a" providerId="LiveId" clId="{D4489300-8507-479E-9897-597B39FF0A59}"/>
    <pc:docChg chg="undo custSel addSld modSld">
      <pc:chgData name="German Enriquez" userId="1833fb9fd023590a" providerId="LiveId" clId="{D4489300-8507-479E-9897-597B39FF0A59}" dt="2024-12-03T20:38:50.337" v="2512" actId="478"/>
      <pc:docMkLst>
        <pc:docMk/>
      </pc:docMkLst>
      <pc:sldChg chg="addSp delSp modSp mod">
        <pc:chgData name="German Enriquez" userId="1833fb9fd023590a" providerId="LiveId" clId="{D4489300-8507-479E-9897-597B39FF0A59}" dt="2024-12-03T18:58:03.801" v="2419" actId="6549"/>
        <pc:sldMkLst>
          <pc:docMk/>
          <pc:sldMk cId="3642060341" sldId="256"/>
        </pc:sldMkLst>
        <pc:spChg chg="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8" creationId="{38CE7F93-1B61-6F5D-3FC6-C013B718F01B}"/>
          </ac:spMkLst>
        </pc:spChg>
        <pc:spChg chg="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9" creationId="{8D76CFB8-A6A9-45E5-DDC8-E4AFED2C6726}"/>
          </ac:spMkLst>
        </pc:spChg>
        <pc:spChg chg="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0" creationId="{08C652F9-FCE7-0E95-F3F6-19F9A758E2AB}"/>
          </ac:spMkLst>
        </pc:spChg>
        <pc:spChg chg="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1" creationId="{D524C6DD-C788-C761-BB9E-AAA01F4B765F}"/>
          </ac:spMkLst>
        </pc:spChg>
        <pc:spChg chg="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2" creationId="{9428CCE6-03C9-CEB2-1A7F-0BA4A3998CBB}"/>
          </ac:spMkLst>
        </pc:spChg>
        <pc:spChg chg="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3" creationId="{11BA4F99-2F16-1377-DACE-8F6836B9132C}"/>
          </ac:spMkLst>
        </pc:spChg>
        <pc:spChg chg="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4" creationId="{6188D005-B937-8A69-9FAC-FE524E3F76D6}"/>
          </ac:spMkLst>
        </pc:spChg>
        <pc:spChg chg="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5" creationId="{0B5CE755-AF29-42F1-F798-789EAA9ABC15}"/>
          </ac:spMkLst>
        </pc:spChg>
        <pc:spChg chg="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6" creationId="{872ED4BC-9A15-7037-BE7B-17BB8FC0A368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7" creationId="{EA434B3E-DEA4-200C-2C66-5092293F9AEF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8" creationId="{5B9933E6-001A-E0D3-691F-07DFCFA8DC78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19" creationId="{9C2E3EB2-5CE1-A0F2-CAF2-C4506C33AAD9}"/>
          </ac:spMkLst>
        </pc:spChg>
        <pc:spChg chg="add mod topLvl">
          <ac:chgData name="German Enriquez" userId="1833fb9fd023590a" providerId="LiveId" clId="{D4489300-8507-479E-9897-597B39FF0A59}" dt="2024-12-03T18:56:59.270" v="2392" actId="20577"/>
          <ac:spMkLst>
            <pc:docMk/>
            <pc:sldMk cId="3642060341" sldId="256"/>
            <ac:spMk id="20" creationId="{0E1074F4-73E5-8108-CB97-32C59B076D6F}"/>
          </ac:spMkLst>
        </pc:spChg>
        <pc:spChg chg="add mod">
          <ac:chgData name="German Enriquez" userId="1833fb9fd023590a" providerId="LiveId" clId="{D4489300-8507-479E-9897-597B39FF0A59}" dt="2024-12-03T14:40:09.289" v="123" actId="255"/>
          <ac:spMkLst>
            <pc:docMk/>
            <pc:sldMk cId="3642060341" sldId="256"/>
            <ac:spMk id="21" creationId="{711F9716-8105-38D9-FFF5-FB337403F7E9}"/>
          </ac:spMkLst>
        </pc:spChg>
        <pc:spChg chg="add del mod">
          <ac:chgData name="German Enriquez" userId="1833fb9fd023590a" providerId="LiveId" clId="{D4489300-8507-479E-9897-597B39FF0A59}" dt="2024-12-03T14:43:10.656" v="201"/>
          <ac:spMkLst>
            <pc:docMk/>
            <pc:sldMk cId="3642060341" sldId="256"/>
            <ac:spMk id="22" creationId="{2B014434-2404-AE84-8356-A49393E26EBB}"/>
          </ac:spMkLst>
        </pc:spChg>
        <pc:spChg chg="add mod topLvl">
          <ac:chgData name="German Enriquez" userId="1833fb9fd023590a" providerId="LiveId" clId="{D4489300-8507-479E-9897-597B39FF0A59}" dt="2024-12-03T18:49:59.935" v="2347" actId="20577"/>
          <ac:spMkLst>
            <pc:docMk/>
            <pc:sldMk cId="3642060341" sldId="256"/>
            <ac:spMk id="23" creationId="{3E3CD407-886B-99C8-6BEE-4479AFE84011}"/>
          </ac:spMkLst>
        </pc:spChg>
        <pc:spChg chg="add mod topLvl">
          <ac:chgData name="German Enriquez" userId="1833fb9fd023590a" providerId="LiveId" clId="{D4489300-8507-479E-9897-597B39FF0A59}" dt="2024-12-03T18:49:53.736" v="2344" actId="20577"/>
          <ac:spMkLst>
            <pc:docMk/>
            <pc:sldMk cId="3642060341" sldId="256"/>
            <ac:spMk id="24" creationId="{A11DE620-E3CD-E48B-6960-2D34FFD073D8}"/>
          </ac:spMkLst>
        </pc:spChg>
        <pc:spChg chg="add mod topLvl">
          <ac:chgData name="German Enriquez" userId="1833fb9fd023590a" providerId="LiveId" clId="{D4489300-8507-479E-9897-597B39FF0A59}" dt="2024-12-03T18:49:43.826" v="2338" actId="20577"/>
          <ac:spMkLst>
            <pc:docMk/>
            <pc:sldMk cId="3642060341" sldId="256"/>
            <ac:spMk id="25" creationId="{695DB802-2840-34C7-D37A-E8686A562233}"/>
          </ac:spMkLst>
        </pc:spChg>
        <pc:spChg chg="add del mod">
          <ac:chgData name="German Enriquez" userId="1833fb9fd023590a" providerId="LiveId" clId="{D4489300-8507-479E-9897-597B39FF0A59}" dt="2024-12-03T14:44:41.803" v="218" actId="478"/>
          <ac:spMkLst>
            <pc:docMk/>
            <pc:sldMk cId="3642060341" sldId="256"/>
            <ac:spMk id="26" creationId="{95EF353F-3468-CC06-F9DC-DF03C8FE35D6}"/>
          </ac:spMkLst>
        </pc:spChg>
        <pc:spChg chg="add del mod">
          <ac:chgData name="German Enriquez" userId="1833fb9fd023590a" providerId="LiveId" clId="{D4489300-8507-479E-9897-597B39FF0A59}" dt="2024-12-03T14:44:40.167" v="217" actId="478"/>
          <ac:spMkLst>
            <pc:docMk/>
            <pc:sldMk cId="3642060341" sldId="256"/>
            <ac:spMk id="27" creationId="{B5FA2A9D-197B-0904-B02A-6B28683D81B8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28" creationId="{94BBC3BC-56DF-AFB5-84F7-94FE987B35CC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29" creationId="{20011B30-A440-C5FE-27AC-53D8559749F5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30" creationId="{5C6432F5-7029-414A-E3AF-95ACA4A6BC4D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31" creationId="{C6C900A5-2D1B-297B-9072-F65293E721B2}"/>
          </ac:spMkLst>
        </pc:spChg>
        <pc:spChg chg="add mod">
          <ac:chgData name="German Enriquez" userId="1833fb9fd023590a" providerId="LiveId" clId="{D4489300-8507-479E-9897-597B39FF0A59}" dt="2024-12-03T15:51:06.096" v="1758" actId="1076"/>
          <ac:spMkLst>
            <pc:docMk/>
            <pc:sldMk cId="3642060341" sldId="256"/>
            <ac:spMk id="32" creationId="{79E56935-B602-7760-2C35-486950CBD381}"/>
          </ac:spMkLst>
        </pc:spChg>
        <pc:spChg chg="add mod">
          <ac:chgData name="German Enriquez" userId="1833fb9fd023590a" providerId="LiveId" clId="{D4489300-8507-479E-9897-597B39FF0A59}" dt="2024-12-03T18:58:03.801" v="2419" actId="6549"/>
          <ac:spMkLst>
            <pc:docMk/>
            <pc:sldMk cId="3642060341" sldId="256"/>
            <ac:spMk id="33" creationId="{06D6DC09-8377-AABA-E644-485D615143F6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34" creationId="{B3C1DD58-E177-10FC-0124-675437AB25EF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35" creationId="{A6D47F86-F6B3-DAF4-29A5-64CCFDB77C3E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36" creationId="{8CD65C65-FDB9-C3AC-A349-C54125651C72}"/>
          </ac:spMkLst>
        </pc:spChg>
        <pc:spChg chg="add mod topLvl">
          <ac:chgData name="German Enriquez" userId="1833fb9fd023590a" providerId="LiveId" clId="{D4489300-8507-479E-9897-597B39FF0A59}" dt="2024-12-03T15:51:00.344" v="1757" actId="165"/>
          <ac:spMkLst>
            <pc:docMk/>
            <pc:sldMk cId="3642060341" sldId="256"/>
            <ac:spMk id="37" creationId="{5F5D34D1-63DD-54AF-0DF0-549114A7813F}"/>
          </ac:spMkLst>
        </pc:spChg>
        <pc:grpChg chg="add del mod">
          <ac:chgData name="German Enriquez" userId="1833fb9fd023590a" providerId="LiveId" clId="{D4489300-8507-479E-9897-597B39FF0A59}" dt="2024-12-03T15:51:00.344" v="1757" actId="165"/>
          <ac:grpSpMkLst>
            <pc:docMk/>
            <pc:sldMk cId="3642060341" sldId="256"/>
            <ac:grpSpMk id="40" creationId="{19D3C398-9EB0-33DB-3F75-EB5FCBA33B30}"/>
          </ac:grpSpMkLst>
        </pc:grpChg>
        <pc:picChg chg="mod topLvl modCrop">
          <ac:chgData name="German Enriquez" userId="1833fb9fd023590a" providerId="LiveId" clId="{D4489300-8507-479E-9897-597B39FF0A59}" dt="2024-12-03T15:51:00.344" v="1757" actId="165"/>
          <ac:picMkLst>
            <pc:docMk/>
            <pc:sldMk cId="3642060341" sldId="256"/>
            <ac:picMk id="6" creationId="{0A9F0FEF-2C02-601A-8C83-12F5E7654D85}"/>
          </ac:picMkLst>
        </pc:picChg>
        <pc:picChg chg="add del">
          <ac:chgData name="German Enriquez" userId="1833fb9fd023590a" providerId="LiveId" clId="{D4489300-8507-479E-9897-597B39FF0A59}" dt="2024-12-03T15:12:52.290" v="849" actId="22"/>
          <ac:picMkLst>
            <pc:docMk/>
            <pc:sldMk cId="3642060341" sldId="256"/>
            <ac:picMk id="39" creationId="{097111A0-DAF3-EC70-98B9-5BD67D8D39E8}"/>
          </ac:picMkLst>
        </pc:picChg>
      </pc:sldChg>
      <pc:sldChg chg="addSp delSp modSp new mod">
        <pc:chgData name="German Enriquez" userId="1833fb9fd023590a" providerId="LiveId" clId="{D4489300-8507-479E-9897-597B39FF0A59}" dt="2024-12-03T19:01:36.297" v="2467" actId="20577"/>
        <pc:sldMkLst>
          <pc:docMk/>
          <pc:sldMk cId="4064997551" sldId="257"/>
        </pc:sldMkLst>
        <pc:spChg chg="add mod">
          <ac:chgData name="German Enriquez" userId="1833fb9fd023590a" providerId="LiveId" clId="{D4489300-8507-479E-9897-597B39FF0A59}" dt="2024-12-03T15:37:08.767" v="1311" actId="20577"/>
          <ac:spMkLst>
            <pc:docMk/>
            <pc:sldMk cId="4064997551" sldId="257"/>
            <ac:spMk id="6" creationId="{8446A2DF-D853-0AD3-B356-46D7DA26AAE5}"/>
          </ac:spMkLst>
        </pc:spChg>
        <pc:spChg chg="add mod">
          <ac:chgData name="German Enriquez" userId="1833fb9fd023590a" providerId="LiveId" clId="{D4489300-8507-479E-9897-597B39FF0A59}" dt="2024-12-03T18:38:26.279" v="2215" actId="20577"/>
          <ac:spMkLst>
            <pc:docMk/>
            <pc:sldMk cId="4064997551" sldId="257"/>
            <ac:spMk id="7" creationId="{D799B2C4-EAF2-47B8-975F-A234D48BD2E8}"/>
          </ac:spMkLst>
        </pc:spChg>
        <pc:spChg chg="add mod">
          <ac:chgData name="German Enriquez" userId="1833fb9fd023590a" providerId="LiveId" clId="{D4489300-8507-479E-9897-597B39FF0A59}" dt="2024-12-03T18:51:43.959" v="2369" actId="20577"/>
          <ac:spMkLst>
            <pc:docMk/>
            <pc:sldMk cId="4064997551" sldId="257"/>
            <ac:spMk id="8" creationId="{FDC22602-D941-C911-0371-DE4A1A45BF59}"/>
          </ac:spMkLst>
        </pc:spChg>
        <pc:spChg chg="add mod">
          <ac:chgData name="German Enriquez" userId="1833fb9fd023590a" providerId="LiveId" clId="{D4489300-8507-479E-9897-597B39FF0A59}" dt="2024-12-03T18:51:51.271" v="2370" actId="20577"/>
          <ac:spMkLst>
            <pc:docMk/>
            <pc:sldMk cId="4064997551" sldId="257"/>
            <ac:spMk id="12" creationId="{6ED7ACF2-3516-19FC-BF4A-81C48AF42908}"/>
          </ac:spMkLst>
        </pc:spChg>
        <pc:spChg chg="add mod">
          <ac:chgData name="German Enriquez" userId="1833fb9fd023590a" providerId="LiveId" clId="{D4489300-8507-479E-9897-597B39FF0A59}" dt="2024-12-03T15:25:55.163" v="1122" actId="14100"/>
          <ac:spMkLst>
            <pc:docMk/>
            <pc:sldMk cId="4064997551" sldId="257"/>
            <ac:spMk id="13" creationId="{0A50E421-3207-CC8C-4FB4-97E1C705FB6B}"/>
          </ac:spMkLst>
        </pc:spChg>
        <pc:spChg chg="add del mod">
          <ac:chgData name="German Enriquez" userId="1833fb9fd023590a" providerId="LiveId" clId="{D4489300-8507-479E-9897-597B39FF0A59}" dt="2024-12-03T15:26:30.830" v="1124" actId="478"/>
          <ac:spMkLst>
            <pc:docMk/>
            <pc:sldMk cId="4064997551" sldId="257"/>
            <ac:spMk id="14" creationId="{4CCA27F3-BA93-427A-71B8-8EC8B2B8C5A7}"/>
          </ac:spMkLst>
        </pc:spChg>
        <pc:spChg chg="add mod">
          <ac:chgData name="German Enriquez" userId="1833fb9fd023590a" providerId="LiveId" clId="{D4489300-8507-479E-9897-597B39FF0A59}" dt="2024-12-03T15:27:09.104" v="1130" actId="14100"/>
          <ac:spMkLst>
            <pc:docMk/>
            <pc:sldMk cId="4064997551" sldId="257"/>
            <ac:spMk id="15" creationId="{B3C86E83-97D4-6689-C4AB-530973712F3A}"/>
          </ac:spMkLst>
        </pc:spChg>
        <pc:spChg chg="add mod">
          <ac:chgData name="German Enriquez" userId="1833fb9fd023590a" providerId="LiveId" clId="{D4489300-8507-479E-9897-597B39FF0A59}" dt="2024-12-03T15:28:06.852" v="1157" actId="113"/>
          <ac:spMkLst>
            <pc:docMk/>
            <pc:sldMk cId="4064997551" sldId="257"/>
            <ac:spMk id="16" creationId="{8558B2FF-19D8-B6A8-A664-78AC47841F6C}"/>
          </ac:spMkLst>
        </pc:spChg>
        <pc:spChg chg="add mod">
          <ac:chgData name="German Enriquez" userId="1833fb9fd023590a" providerId="LiveId" clId="{D4489300-8507-479E-9897-597B39FF0A59}" dt="2024-12-03T15:28:16.615" v="1159" actId="1076"/>
          <ac:spMkLst>
            <pc:docMk/>
            <pc:sldMk cId="4064997551" sldId="257"/>
            <ac:spMk id="17" creationId="{59D6AF93-E2A6-1C38-5DFA-92C10C707B02}"/>
          </ac:spMkLst>
        </pc:spChg>
        <pc:spChg chg="add mod">
          <ac:chgData name="German Enriquez" userId="1833fb9fd023590a" providerId="LiveId" clId="{D4489300-8507-479E-9897-597B39FF0A59}" dt="2024-12-03T15:33:58.774" v="1261" actId="255"/>
          <ac:spMkLst>
            <pc:docMk/>
            <pc:sldMk cId="4064997551" sldId="257"/>
            <ac:spMk id="18" creationId="{D4C8510D-FCB7-3E63-B041-A59949FC7102}"/>
          </ac:spMkLst>
        </pc:spChg>
        <pc:spChg chg="add del mod">
          <ac:chgData name="German Enriquez" userId="1833fb9fd023590a" providerId="LiveId" clId="{D4489300-8507-479E-9897-597B39FF0A59}" dt="2024-12-03T15:31:57.828" v="1243" actId="21"/>
          <ac:spMkLst>
            <pc:docMk/>
            <pc:sldMk cId="4064997551" sldId="257"/>
            <ac:spMk id="19" creationId="{67C99376-CF01-7829-B685-EEEB7C1600C1}"/>
          </ac:spMkLst>
        </pc:spChg>
        <pc:spChg chg="add del mod">
          <ac:chgData name="German Enriquez" userId="1833fb9fd023590a" providerId="LiveId" clId="{D4489300-8507-479E-9897-597B39FF0A59}" dt="2024-12-03T15:32:05.554" v="1245" actId="21"/>
          <ac:spMkLst>
            <pc:docMk/>
            <pc:sldMk cId="4064997551" sldId="257"/>
            <ac:spMk id="20" creationId="{39FAC39D-02DA-8F1B-4A03-935ADB67734A}"/>
          </ac:spMkLst>
        </pc:spChg>
        <pc:spChg chg="add mod">
          <ac:chgData name="German Enriquez" userId="1833fb9fd023590a" providerId="LiveId" clId="{D4489300-8507-479E-9897-597B39FF0A59}" dt="2024-12-03T18:12:37.336" v="2091" actId="1076"/>
          <ac:spMkLst>
            <pc:docMk/>
            <pc:sldMk cId="4064997551" sldId="257"/>
            <ac:spMk id="21" creationId="{67C99376-CF01-7829-B685-EEEB7C1600C1}"/>
          </ac:spMkLst>
        </pc:spChg>
        <pc:spChg chg="add mod">
          <ac:chgData name="German Enriquez" userId="1833fb9fd023590a" providerId="LiveId" clId="{D4489300-8507-479E-9897-597B39FF0A59}" dt="2024-12-03T15:32:56.002" v="1253" actId="1076"/>
          <ac:spMkLst>
            <pc:docMk/>
            <pc:sldMk cId="4064997551" sldId="257"/>
            <ac:spMk id="22" creationId="{39FAC39D-02DA-8F1B-4A03-935ADB67734A}"/>
          </ac:spMkLst>
        </pc:spChg>
        <pc:spChg chg="add mod">
          <ac:chgData name="German Enriquez" userId="1833fb9fd023590a" providerId="LiveId" clId="{D4489300-8507-479E-9897-597B39FF0A59}" dt="2024-12-03T15:32:58.750" v="1254" actId="1076"/>
          <ac:spMkLst>
            <pc:docMk/>
            <pc:sldMk cId="4064997551" sldId="257"/>
            <ac:spMk id="23" creationId="{9B12C145-C08C-5E7D-0B95-BD292D95BDC5}"/>
          </ac:spMkLst>
        </pc:spChg>
        <pc:spChg chg="add mod">
          <ac:chgData name="German Enriquez" userId="1833fb9fd023590a" providerId="LiveId" clId="{D4489300-8507-479E-9897-597B39FF0A59}" dt="2024-12-03T18:51:21.008" v="2359" actId="20577"/>
          <ac:spMkLst>
            <pc:docMk/>
            <pc:sldMk cId="4064997551" sldId="257"/>
            <ac:spMk id="24" creationId="{C8613F9B-341E-91A5-DB46-8E61E979CB6D}"/>
          </ac:spMkLst>
        </pc:spChg>
        <pc:spChg chg="add mod">
          <ac:chgData name="German Enriquez" userId="1833fb9fd023590a" providerId="LiveId" clId="{D4489300-8507-479E-9897-597B39FF0A59}" dt="2024-12-03T15:33:46.732" v="1260" actId="1076"/>
          <ac:spMkLst>
            <pc:docMk/>
            <pc:sldMk cId="4064997551" sldId="257"/>
            <ac:spMk id="25" creationId="{74EC40C9-9AEA-016C-1967-5B7551F8B7D2}"/>
          </ac:spMkLst>
        </pc:spChg>
        <pc:spChg chg="add mod">
          <ac:chgData name="German Enriquez" userId="1833fb9fd023590a" providerId="LiveId" clId="{D4489300-8507-479E-9897-597B39FF0A59}" dt="2024-12-03T18:51:14.503" v="2355" actId="20577"/>
          <ac:spMkLst>
            <pc:docMk/>
            <pc:sldMk cId="4064997551" sldId="257"/>
            <ac:spMk id="26" creationId="{C7ECAEDA-E4F1-5379-B12A-7F96939171AF}"/>
          </ac:spMkLst>
        </pc:spChg>
        <pc:spChg chg="add mod">
          <ac:chgData name="German Enriquez" userId="1833fb9fd023590a" providerId="LiveId" clId="{D4489300-8507-479E-9897-597B39FF0A59}" dt="2024-12-03T18:51:17.783" v="2357" actId="20577"/>
          <ac:spMkLst>
            <pc:docMk/>
            <pc:sldMk cId="4064997551" sldId="257"/>
            <ac:spMk id="27" creationId="{56DB45FC-6C96-07C8-117D-5F551B12E986}"/>
          </ac:spMkLst>
        </pc:spChg>
        <pc:spChg chg="add del mod">
          <ac:chgData name="German Enriquez" userId="1833fb9fd023590a" providerId="LiveId" clId="{D4489300-8507-479E-9897-597B39FF0A59}" dt="2024-12-03T15:35:34.607" v="1291" actId="478"/>
          <ac:spMkLst>
            <pc:docMk/>
            <pc:sldMk cId="4064997551" sldId="257"/>
            <ac:spMk id="28" creationId="{326388A3-B5A6-F231-C532-2A747BA51D06}"/>
          </ac:spMkLst>
        </pc:spChg>
        <pc:spChg chg="add mod">
          <ac:chgData name="German Enriquez" userId="1833fb9fd023590a" providerId="LiveId" clId="{D4489300-8507-479E-9897-597B39FF0A59}" dt="2024-12-03T18:51:11.112" v="2353" actId="20577"/>
          <ac:spMkLst>
            <pc:docMk/>
            <pc:sldMk cId="4064997551" sldId="257"/>
            <ac:spMk id="29" creationId="{BA69B01E-70AE-D05C-7E7E-4897571AEEE2}"/>
          </ac:spMkLst>
        </pc:spChg>
        <pc:spChg chg="add mod">
          <ac:chgData name="German Enriquez" userId="1833fb9fd023590a" providerId="LiveId" clId="{D4489300-8507-479E-9897-597B39FF0A59}" dt="2024-12-03T18:51:07.373" v="2351" actId="20577"/>
          <ac:spMkLst>
            <pc:docMk/>
            <pc:sldMk cId="4064997551" sldId="257"/>
            <ac:spMk id="30" creationId="{482F3F2C-4D07-0B3E-F342-C254B259F2AF}"/>
          </ac:spMkLst>
        </pc:spChg>
        <pc:spChg chg="add mod">
          <ac:chgData name="German Enriquez" userId="1833fb9fd023590a" providerId="LiveId" clId="{D4489300-8507-479E-9897-597B39FF0A59}" dt="2024-12-03T18:38:35.073" v="2216" actId="20577"/>
          <ac:spMkLst>
            <pc:docMk/>
            <pc:sldMk cId="4064997551" sldId="257"/>
            <ac:spMk id="31" creationId="{47E6D109-4473-0BC6-9CBE-91FF0A585A50}"/>
          </ac:spMkLst>
        </pc:spChg>
        <pc:spChg chg="add mod">
          <ac:chgData name="German Enriquez" userId="1833fb9fd023590a" providerId="LiveId" clId="{D4489300-8507-479E-9897-597B39FF0A59}" dt="2024-12-03T18:51:04.344" v="2349" actId="20577"/>
          <ac:spMkLst>
            <pc:docMk/>
            <pc:sldMk cId="4064997551" sldId="257"/>
            <ac:spMk id="32" creationId="{DC649831-02A1-C8C8-10F7-A3286DEDD509}"/>
          </ac:spMkLst>
        </pc:spChg>
        <pc:spChg chg="add mod">
          <ac:chgData name="German Enriquez" userId="1833fb9fd023590a" providerId="LiveId" clId="{D4489300-8507-479E-9897-597B39FF0A59}" dt="2024-12-03T15:38:52.840" v="1344" actId="1037"/>
          <ac:spMkLst>
            <pc:docMk/>
            <pc:sldMk cId="4064997551" sldId="257"/>
            <ac:spMk id="34" creationId="{D8C0D716-183C-DBFB-ECCC-DB69C6982350}"/>
          </ac:spMkLst>
        </pc:spChg>
        <pc:spChg chg="add mod">
          <ac:chgData name="German Enriquez" userId="1833fb9fd023590a" providerId="LiveId" clId="{D4489300-8507-479E-9897-597B39FF0A59}" dt="2024-12-03T15:41:47.504" v="1351" actId="1076"/>
          <ac:spMkLst>
            <pc:docMk/>
            <pc:sldMk cId="4064997551" sldId="257"/>
            <ac:spMk id="35" creationId="{706B6F36-BE16-DC15-722E-E6977A501220}"/>
          </ac:spMkLst>
        </pc:spChg>
        <pc:spChg chg="add mod">
          <ac:chgData name="German Enriquez" userId="1833fb9fd023590a" providerId="LiveId" clId="{D4489300-8507-479E-9897-597B39FF0A59}" dt="2024-12-03T15:42:10.962" v="1357" actId="1076"/>
          <ac:spMkLst>
            <pc:docMk/>
            <pc:sldMk cId="4064997551" sldId="257"/>
            <ac:spMk id="36" creationId="{17FA1FE6-65DB-5799-8042-0D7C0E69D6B0}"/>
          </ac:spMkLst>
        </pc:spChg>
        <pc:spChg chg="add mod">
          <ac:chgData name="German Enriquez" userId="1833fb9fd023590a" providerId="LiveId" clId="{D4489300-8507-479E-9897-597B39FF0A59}" dt="2024-12-03T15:42:14.791" v="1358" actId="1076"/>
          <ac:spMkLst>
            <pc:docMk/>
            <pc:sldMk cId="4064997551" sldId="257"/>
            <ac:spMk id="37" creationId="{696245E6-3408-BB90-A83D-678038976835}"/>
          </ac:spMkLst>
        </pc:spChg>
        <pc:spChg chg="add mod">
          <ac:chgData name="German Enriquez" userId="1833fb9fd023590a" providerId="LiveId" clId="{D4489300-8507-479E-9897-597B39FF0A59}" dt="2024-12-03T15:42:02.919" v="1355" actId="1076"/>
          <ac:spMkLst>
            <pc:docMk/>
            <pc:sldMk cId="4064997551" sldId="257"/>
            <ac:spMk id="38" creationId="{DA8457E8-C305-B3A8-B43F-429906BDEBBA}"/>
          </ac:spMkLst>
        </pc:spChg>
        <pc:spChg chg="add mod">
          <ac:chgData name="German Enriquez" userId="1833fb9fd023590a" providerId="LiveId" clId="{D4489300-8507-479E-9897-597B39FF0A59}" dt="2024-12-03T19:00:22.312" v="2439" actId="6549"/>
          <ac:spMkLst>
            <pc:docMk/>
            <pc:sldMk cId="4064997551" sldId="257"/>
            <ac:spMk id="39" creationId="{CDAEAC02-50AE-1B9B-8394-817119F3AF6F}"/>
          </ac:spMkLst>
        </pc:spChg>
        <pc:spChg chg="add mod">
          <ac:chgData name="German Enriquez" userId="1833fb9fd023590a" providerId="LiveId" clId="{D4489300-8507-479E-9897-597B39FF0A59}" dt="2024-12-03T19:01:36.297" v="2467" actId="20577"/>
          <ac:spMkLst>
            <pc:docMk/>
            <pc:sldMk cId="4064997551" sldId="257"/>
            <ac:spMk id="40" creationId="{8F6D857C-3C87-29A8-F935-443F4F820AB2}"/>
          </ac:spMkLst>
        </pc:spChg>
        <pc:picChg chg="add del">
          <ac:chgData name="German Enriquez" userId="1833fb9fd023590a" providerId="LiveId" clId="{D4489300-8507-479E-9897-597B39FF0A59}" dt="2024-12-03T15:10:13.234" v="828" actId="22"/>
          <ac:picMkLst>
            <pc:docMk/>
            <pc:sldMk cId="4064997551" sldId="257"/>
            <ac:picMk id="3" creationId="{F19AAADA-4D74-0130-274C-9CAE22274625}"/>
          </ac:picMkLst>
        </pc:picChg>
        <pc:picChg chg="add mod modCrop">
          <ac:chgData name="German Enriquez" userId="1833fb9fd023590a" providerId="LiveId" clId="{D4489300-8507-479E-9897-597B39FF0A59}" dt="2024-12-03T15:52:03.639" v="1761" actId="688"/>
          <ac:picMkLst>
            <pc:docMk/>
            <pc:sldMk cId="4064997551" sldId="257"/>
            <ac:picMk id="5" creationId="{1D81840C-5940-A7D8-BF74-E5D1AF7575BE}"/>
          </ac:picMkLst>
        </pc:picChg>
        <pc:picChg chg="add mod">
          <ac:chgData name="German Enriquez" userId="1833fb9fd023590a" providerId="LiveId" clId="{D4489300-8507-479E-9897-597B39FF0A59}" dt="2024-12-03T15:37:35.219" v="1312"/>
          <ac:picMkLst>
            <pc:docMk/>
            <pc:sldMk cId="4064997551" sldId="257"/>
            <ac:picMk id="33" creationId="{01EE092C-600A-AA5F-C2D1-B02D35319D47}"/>
          </ac:picMkLst>
        </pc:picChg>
        <pc:cxnChg chg="add mod">
          <ac:chgData name="German Enriquez" userId="1833fb9fd023590a" providerId="LiveId" clId="{D4489300-8507-479E-9897-597B39FF0A59}" dt="2024-12-03T15:22:35.676" v="1052" actId="14100"/>
          <ac:cxnSpMkLst>
            <pc:docMk/>
            <pc:sldMk cId="4064997551" sldId="257"/>
            <ac:cxnSpMk id="10" creationId="{7B0A20A0-7B65-1932-4CFF-9EE2AAF37156}"/>
          </ac:cxnSpMkLst>
        </pc:cxnChg>
      </pc:sldChg>
      <pc:sldChg chg="addSp delSp modSp new mod">
        <pc:chgData name="German Enriquez" userId="1833fb9fd023590a" providerId="LiveId" clId="{D4489300-8507-479E-9897-597B39FF0A59}" dt="2024-12-03T20:38:50.337" v="2512" actId="478"/>
        <pc:sldMkLst>
          <pc:docMk/>
          <pc:sldMk cId="1284417893" sldId="258"/>
        </pc:sldMkLst>
        <pc:spChg chg="add mod">
          <ac:chgData name="German Enriquez" userId="1833fb9fd023590a" providerId="LiveId" clId="{D4489300-8507-479E-9897-597B39FF0A59}" dt="2024-12-03T15:53:01.440" v="1768" actId="20577"/>
          <ac:spMkLst>
            <pc:docMk/>
            <pc:sldMk cId="1284417893" sldId="258"/>
            <ac:spMk id="4" creationId="{1BBA0E09-5F49-CAC2-8765-EA1F05F3F0DE}"/>
          </ac:spMkLst>
        </pc:spChg>
        <pc:spChg chg="add mod">
          <ac:chgData name="German Enriquez" userId="1833fb9fd023590a" providerId="LiveId" clId="{D4489300-8507-479E-9897-597B39FF0A59}" dt="2024-12-03T18:39:18.136" v="2233" actId="20577"/>
          <ac:spMkLst>
            <pc:docMk/>
            <pc:sldMk cId="1284417893" sldId="258"/>
            <ac:spMk id="5" creationId="{8103ADE5-111F-F6D3-C53C-7BE6470B9A7E}"/>
          </ac:spMkLst>
        </pc:spChg>
        <pc:spChg chg="add del mod">
          <ac:chgData name="German Enriquez" userId="1833fb9fd023590a" providerId="LiveId" clId="{D4489300-8507-479E-9897-597B39FF0A59}" dt="2024-12-03T15:53:24.418" v="1775" actId="478"/>
          <ac:spMkLst>
            <pc:docMk/>
            <pc:sldMk cId="1284417893" sldId="258"/>
            <ac:spMk id="6" creationId="{5F434378-880F-CC12-3EF7-F717F3096ACD}"/>
          </ac:spMkLst>
        </pc:spChg>
        <pc:spChg chg="add mod">
          <ac:chgData name="German Enriquez" userId="1833fb9fd023590a" providerId="LiveId" clId="{D4489300-8507-479E-9897-597B39FF0A59}" dt="2024-12-03T18:52:07.741" v="2374" actId="20577"/>
          <ac:spMkLst>
            <pc:docMk/>
            <pc:sldMk cId="1284417893" sldId="258"/>
            <ac:spMk id="7" creationId="{5B4012D4-5EB8-1B65-465F-3E7BD128768A}"/>
          </ac:spMkLst>
        </pc:spChg>
        <pc:spChg chg="add mod">
          <ac:chgData name="German Enriquez" userId="1833fb9fd023590a" providerId="LiveId" clId="{D4489300-8507-479E-9897-597B39FF0A59}" dt="2024-12-03T18:52:14.887" v="2378" actId="20577"/>
          <ac:spMkLst>
            <pc:docMk/>
            <pc:sldMk cId="1284417893" sldId="258"/>
            <ac:spMk id="8" creationId="{3C8B8A2A-15B5-EA9D-C6B7-C0CAD760DA89}"/>
          </ac:spMkLst>
        </pc:spChg>
        <pc:spChg chg="add mod">
          <ac:chgData name="German Enriquez" userId="1833fb9fd023590a" providerId="LiveId" clId="{D4489300-8507-479E-9897-597B39FF0A59}" dt="2024-12-03T18:52:39.514" v="2390" actId="20577"/>
          <ac:spMkLst>
            <pc:docMk/>
            <pc:sldMk cId="1284417893" sldId="258"/>
            <ac:spMk id="9" creationId="{566C175E-D527-E9ED-1832-14DB1368ADE5}"/>
          </ac:spMkLst>
        </pc:spChg>
        <pc:spChg chg="add mod">
          <ac:chgData name="German Enriquez" userId="1833fb9fd023590a" providerId="LiveId" clId="{D4489300-8507-479E-9897-597B39FF0A59}" dt="2024-12-03T18:52:04.935" v="2372" actId="20577"/>
          <ac:spMkLst>
            <pc:docMk/>
            <pc:sldMk cId="1284417893" sldId="258"/>
            <ac:spMk id="10" creationId="{28FE03DC-5110-5FA5-B2F0-E476FF5608E7}"/>
          </ac:spMkLst>
        </pc:spChg>
        <pc:spChg chg="add mod">
          <ac:chgData name="German Enriquez" userId="1833fb9fd023590a" providerId="LiveId" clId="{D4489300-8507-479E-9897-597B39FF0A59}" dt="2024-12-03T18:52:11.527" v="2376" actId="20577"/>
          <ac:spMkLst>
            <pc:docMk/>
            <pc:sldMk cId="1284417893" sldId="258"/>
            <ac:spMk id="11" creationId="{33986E50-FE47-8200-BDE1-AA55DB8520A6}"/>
          </ac:spMkLst>
        </pc:spChg>
        <pc:spChg chg="add mod">
          <ac:chgData name="German Enriquez" userId="1833fb9fd023590a" providerId="LiveId" clId="{D4489300-8507-479E-9897-597B39FF0A59}" dt="2024-12-03T18:52:18.375" v="2380" actId="20577"/>
          <ac:spMkLst>
            <pc:docMk/>
            <pc:sldMk cId="1284417893" sldId="258"/>
            <ac:spMk id="12" creationId="{5990DE0A-E902-CCE7-8F7B-76C07498401D}"/>
          </ac:spMkLst>
        </pc:spChg>
        <pc:spChg chg="add mod">
          <ac:chgData name="German Enriquez" userId="1833fb9fd023590a" providerId="LiveId" clId="{D4489300-8507-479E-9897-597B39FF0A59}" dt="2024-12-03T18:52:32.504" v="2384" actId="20577"/>
          <ac:spMkLst>
            <pc:docMk/>
            <pc:sldMk cId="1284417893" sldId="258"/>
            <ac:spMk id="13" creationId="{14C44F2C-45FC-084B-E029-4B4AF2331823}"/>
          </ac:spMkLst>
        </pc:spChg>
        <pc:spChg chg="add mod">
          <ac:chgData name="German Enriquez" userId="1833fb9fd023590a" providerId="LiveId" clId="{D4489300-8507-479E-9897-597B39FF0A59}" dt="2024-12-03T18:39:41.811" v="2243" actId="20577"/>
          <ac:spMkLst>
            <pc:docMk/>
            <pc:sldMk cId="1284417893" sldId="258"/>
            <ac:spMk id="14" creationId="{5A5FB9FC-1853-4113-1F20-A524E3D1734D}"/>
          </ac:spMkLst>
        </pc:spChg>
        <pc:spChg chg="add mod">
          <ac:chgData name="German Enriquez" userId="1833fb9fd023590a" providerId="LiveId" clId="{D4489300-8507-479E-9897-597B39FF0A59}" dt="2024-12-03T15:58:24.925" v="1874"/>
          <ac:spMkLst>
            <pc:docMk/>
            <pc:sldMk cId="1284417893" sldId="258"/>
            <ac:spMk id="15" creationId="{01C5CC14-7428-E76C-C170-55B7513DBE27}"/>
          </ac:spMkLst>
        </pc:spChg>
        <pc:spChg chg="add mod">
          <ac:chgData name="German Enriquez" userId="1833fb9fd023590a" providerId="LiveId" clId="{D4489300-8507-479E-9897-597B39FF0A59}" dt="2024-12-03T15:58:39.144" v="1875"/>
          <ac:spMkLst>
            <pc:docMk/>
            <pc:sldMk cId="1284417893" sldId="258"/>
            <ac:spMk id="16" creationId="{D602B018-4C11-7F9E-D559-A355D48F57E5}"/>
          </ac:spMkLst>
        </pc:spChg>
        <pc:spChg chg="add mod">
          <ac:chgData name="German Enriquez" userId="1833fb9fd023590a" providerId="LiveId" clId="{D4489300-8507-479E-9897-597B39FF0A59}" dt="2024-12-03T15:58:53.426" v="1883" actId="20577"/>
          <ac:spMkLst>
            <pc:docMk/>
            <pc:sldMk cId="1284417893" sldId="258"/>
            <ac:spMk id="17" creationId="{B82E1225-C242-D8C6-A106-92045CCEBE88}"/>
          </ac:spMkLst>
        </pc:spChg>
        <pc:spChg chg="add mod">
          <ac:chgData name="German Enriquez" userId="1833fb9fd023590a" providerId="LiveId" clId="{D4489300-8507-479E-9897-597B39FF0A59}" dt="2024-12-03T16:00:07.059" v="1897" actId="1076"/>
          <ac:spMkLst>
            <pc:docMk/>
            <pc:sldMk cId="1284417893" sldId="258"/>
            <ac:spMk id="18" creationId="{DB7BB15E-29DA-2D16-768A-0E6061952738}"/>
          </ac:spMkLst>
        </pc:spChg>
        <pc:spChg chg="add mod">
          <ac:chgData name="German Enriquez" userId="1833fb9fd023590a" providerId="LiveId" clId="{D4489300-8507-479E-9897-597B39FF0A59}" dt="2024-12-03T16:00:02.123" v="1896" actId="14100"/>
          <ac:spMkLst>
            <pc:docMk/>
            <pc:sldMk cId="1284417893" sldId="258"/>
            <ac:spMk id="19" creationId="{FC05F8B1-FF0F-6147-C66D-82D8517FDAB2}"/>
          </ac:spMkLst>
        </pc:spChg>
        <pc:spChg chg="add mod">
          <ac:chgData name="German Enriquez" userId="1833fb9fd023590a" providerId="LiveId" clId="{D4489300-8507-479E-9897-597B39FF0A59}" dt="2024-12-03T15:59:56.565" v="1894" actId="1076"/>
          <ac:spMkLst>
            <pc:docMk/>
            <pc:sldMk cId="1284417893" sldId="258"/>
            <ac:spMk id="20" creationId="{191CB3D1-4B4E-A543-278E-7F93D86E9A07}"/>
          </ac:spMkLst>
        </pc:spChg>
        <pc:spChg chg="add mod">
          <ac:chgData name="German Enriquez" userId="1833fb9fd023590a" providerId="LiveId" clId="{D4489300-8507-479E-9897-597B39FF0A59}" dt="2024-12-03T18:52:35.851" v="2386" actId="20577"/>
          <ac:spMkLst>
            <pc:docMk/>
            <pc:sldMk cId="1284417893" sldId="258"/>
            <ac:spMk id="21" creationId="{19281A2C-BFF7-77C9-4E00-9B063CAF8446}"/>
          </ac:spMkLst>
        </pc:spChg>
        <pc:spChg chg="add mod">
          <ac:chgData name="German Enriquez" userId="1833fb9fd023590a" providerId="LiveId" clId="{D4489300-8507-479E-9897-597B39FF0A59}" dt="2024-12-03T19:04:04.137" v="2504" actId="20577"/>
          <ac:spMkLst>
            <pc:docMk/>
            <pc:sldMk cId="1284417893" sldId="258"/>
            <ac:spMk id="22" creationId="{42C2D480-6B33-4EBB-0BE2-4B368C93F074}"/>
          </ac:spMkLst>
        </pc:spChg>
        <pc:spChg chg="add mod">
          <ac:chgData name="German Enriquez" userId="1833fb9fd023590a" providerId="LiveId" clId="{D4489300-8507-479E-9897-597B39FF0A59}" dt="2024-12-03T19:03:18.056" v="2487" actId="20577"/>
          <ac:spMkLst>
            <pc:docMk/>
            <pc:sldMk cId="1284417893" sldId="258"/>
            <ac:spMk id="23" creationId="{B9F5562F-39FF-9633-1AC1-0D0B5795F9E4}"/>
          </ac:spMkLst>
        </pc:spChg>
        <pc:spChg chg="add mod">
          <ac:chgData name="German Enriquez" userId="1833fb9fd023590a" providerId="LiveId" clId="{D4489300-8507-479E-9897-597B39FF0A59}" dt="2024-12-03T16:03:48.528" v="2009" actId="255"/>
          <ac:spMkLst>
            <pc:docMk/>
            <pc:sldMk cId="1284417893" sldId="258"/>
            <ac:spMk id="24" creationId="{9B57FC32-D6B1-33A1-8D9C-59E573C8B717}"/>
          </ac:spMkLst>
        </pc:spChg>
        <pc:picChg chg="add mod modCrop">
          <ac:chgData name="German Enriquez" userId="1833fb9fd023590a" providerId="LiveId" clId="{D4489300-8507-479E-9897-597B39FF0A59}" dt="2024-12-03T15:52:51.914" v="1765" actId="14100"/>
          <ac:picMkLst>
            <pc:docMk/>
            <pc:sldMk cId="1284417893" sldId="258"/>
            <ac:picMk id="3" creationId="{AC56C0D6-65BF-EA1D-AA19-D74CFA062531}"/>
          </ac:picMkLst>
        </pc:picChg>
        <pc:cxnChg chg="add del mod">
          <ac:chgData name="German Enriquez" userId="1833fb9fd023590a" providerId="LiveId" clId="{D4489300-8507-479E-9897-597B39FF0A59}" dt="2024-12-03T20:38:50.337" v="2512" actId="478"/>
          <ac:cxnSpMkLst>
            <pc:docMk/>
            <pc:sldMk cId="1284417893" sldId="258"/>
            <ac:cxnSpMk id="26" creationId="{F5136C68-7649-DAEA-61D5-020CBD621C23}"/>
          </ac:cxnSpMkLst>
        </pc:cxnChg>
        <pc:cxnChg chg="add del mod">
          <ac:chgData name="German Enriquez" userId="1833fb9fd023590a" providerId="LiveId" clId="{D4489300-8507-479E-9897-597B39FF0A59}" dt="2024-12-03T20:38:47.072" v="2511" actId="478"/>
          <ac:cxnSpMkLst>
            <pc:docMk/>
            <pc:sldMk cId="1284417893" sldId="258"/>
            <ac:cxnSpMk id="27" creationId="{646C6043-6036-8D0E-86AF-DD5685CC2496}"/>
          </ac:cxnSpMkLst>
        </pc:cxnChg>
      </pc:sldChg>
    </pc:docChg>
  </pc:docChgLst>
  <pc:docChgLst>
    <pc:chgData name="German Enriquez" userId="1833fb9fd023590a" providerId="LiveId" clId="{778180ED-DEAB-4E55-A7AF-E4C75F548459}"/>
    <pc:docChg chg="undo custSel modSld">
      <pc:chgData name="German Enriquez" userId="1833fb9fd023590a" providerId="LiveId" clId="{778180ED-DEAB-4E55-A7AF-E4C75F548459}" dt="2025-01-29T20:06:00.383" v="217" actId="14100"/>
      <pc:docMkLst>
        <pc:docMk/>
      </pc:docMkLst>
      <pc:sldChg chg="modSp mod">
        <pc:chgData name="German Enriquez" userId="1833fb9fd023590a" providerId="LiveId" clId="{778180ED-DEAB-4E55-A7AF-E4C75F548459}" dt="2025-01-29T20:06:00.383" v="217" actId="14100"/>
        <pc:sldMkLst>
          <pc:docMk/>
          <pc:sldMk cId="3642060341" sldId="256"/>
        </pc:sldMkLst>
        <pc:spChg chg="mod">
          <ac:chgData name="German Enriquez" userId="1833fb9fd023590a" providerId="LiveId" clId="{778180ED-DEAB-4E55-A7AF-E4C75F548459}" dt="2025-01-29T20:06:00.383" v="217" actId="14100"/>
          <ac:spMkLst>
            <pc:docMk/>
            <pc:sldMk cId="3642060341" sldId="256"/>
            <ac:spMk id="20" creationId="{0E1074F4-73E5-8108-CB97-32C59B076D6F}"/>
          </ac:spMkLst>
        </pc:spChg>
        <pc:spChg chg="mod">
          <ac:chgData name="German Enriquez" userId="1833fb9fd023590a" providerId="LiveId" clId="{778180ED-DEAB-4E55-A7AF-E4C75F548459}" dt="2025-01-29T19:59:18.336" v="187" actId="6549"/>
          <ac:spMkLst>
            <pc:docMk/>
            <pc:sldMk cId="3642060341" sldId="256"/>
            <ac:spMk id="23" creationId="{3E3CD407-886B-99C8-6BEE-4479AFE84011}"/>
          </ac:spMkLst>
        </pc:spChg>
        <pc:spChg chg="mod">
          <ac:chgData name="German Enriquez" userId="1833fb9fd023590a" providerId="LiveId" clId="{778180ED-DEAB-4E55-A7AF-E4C75F548459}" dt="2025-01-29T20:01:00.456" v="205" actId="14100"/>
          <ac:spMkLst>
            <pc:docMk/>
            <pc:sldMk cId="3642060341" sldId="256"/>
            <ac:spMk id="24" creationId="{A11DE620-E3CD-E48B-6960-2D34FFD073D8}"/>
          </ac:spMkLst>
        </pc:spChg>
        <pc:spChg chg="mod">
          <ac:chgData name="German Enriquez" userId="1833fb9fd023590a" providerId="LiveId" clId="{778180ED-DEAB-4E55-A7AF-E4C75F548459}" dt="2025-01-29T20:04:52.452" v="215" actId="14100"/>
          <ac:spMkLst>
            <pc:docMk/>
            <pc:sldMk cId="3642060341" sldId="256"/>
            <ac:spMk id="25" creationId="{695DB802-2840-34C7-D37A-E8686A562233}"/>
          </ac:spMkLst>
        </pc:spChg>
        <pc:spChg chg="mod">
          <ac:chgData name="German Enriquez" userId="1833fb9fd023590a" providerId="LiveId" clId="{778180ED-DEAB-4E55-A7AF-E4C75F548459}" dt="2024-12-19T18:14:24.542" v="5"/>
          <ac:spMkLst>
            <pc:docMk/>
            <pc:sldMk cId="3642060341" sldId="256"/>
            <ac:spMk id="28" creationId="{94BBC3BC-56DF-AFB5-84F7-94FE987B35CC}"/>
          </ac:spMkLst>
        </pc:spChg>
      </pc:sldChg>
      <pc:sldChg chg="modSp mod">
        <pc:chgData name="German Enriquez" userId="1833fb9fd023590a" providerId="LiveId" clId="{778180ED-DEAB-4E55-A7AF-E4C75F548459}" dt="2025-01-29T20:02:05.713" v="210" actId="20577"/>
        <pc:sldMkLst>
          <pc:docMk/>
          <pc:sldMk cId="4064997551" sldId="257"/>
        </pc:sldMkLst>
        <pc:spChg chg="mod">
          <ac:chgData name="German Enriquez" userId="1833fb9fd023590a" providerId="LiveId" clId="{778180ED-DEAB-4E55-A7AF-E4C75F548459}" dt="2025-01-29T20:01:26.533" v="208" actId="14100"/>
          <ac:spMkLst>
            <pc:docMk/>
            <pc:sldMk cId="4064997551" sldId="257"/>
            <ac:spMk id="7" creationId="{D799B2C4-EAF2-47B8-975F-A234D48BD2E8}"/>
          </ac:spMkLst>
        </pc:spChg>
        <pc:spChg chg="mod">
          <ac:chgData name="German Enriquez" userId="1833fb9fd023590a" providerId="LiveId" clId="{778180ED-DEAB-4E55-A7AF-E4C75F548459}" dt="2025-01-29T19:49:26.655" v="18" actId="20577"/>
          <ac:spMkLst>
            <pc:docMk/>
            <pc:sldMk cId="4064997551" sldId="257"/>
            <ac:spMk id="8" creationId="{FDC22602-D941-C911-0371-DE4A1A45BF59}"/>
          </ac:spMkLst>
        </pc:spChg>
        <pc:spChg chg="mod">
          <ac:chgData name="German Enriquez" userId="1833fb9fd023590a" providerId="LiveId" clId="{778180ED-DEAB-4E55-A7AF-E4C75F548459}" dt="2025-01-29T19:53:41.338" v="85" actId="122"/>
          <ac:spMkLst>
            <pc:docMk/>
            <pc:sldMk cId="4064997551" sldId="257"/>
            <ac:spMk id="24" creationId="{C8613F9B-341E-91A5-DB46-8E61E979CB6D}"/>
          </ac:spMkLst>
        </pc:spChg>
        <pc:spChg chg="mod">
          <ac:chgData name="German Enriquez" userId="1833fb9fd023590a" providerId="LiveId" clId="{778180ED-DEAB-4E55-A7AF-E4C75F548459}" dt="2025-01-29T19:53:29.306" v="81" actId="122"/>
          <ac:spMkLst>
            <pc:docMk/>
            <pc:sldMk cId="4064997551" sldId="257"/>
            <ac:spMk id="26" creationId="{C7ECAEDA-E4F1-5379-B12A-7F96939171AF}"/>
          </ac:spMkLst>
        </pc:spChg>
        <pc:spChg chg="mod">
          <ac:chgData name="German Enriquez" userId="1833fb9fd023590a" providerId="LiveId" clId="{778180ED-DEAB-4E55-A7AF-E4C75F548459}" dt="2025-01-29T19:51:35.833" v="52" actId="255"/>
          <ac:spMkLst>
            <pc:docMk/>
            <pc:sldMk cId="4064997551" sldId="257"/>
            <ac:spMk id="27" creationId="{56DB45FC-6C96-07C8-117D-5F551B12E986}"/>
          </ac:spMkLst>
        </pc:spChg>
        <pc:spChg chg="mod">
          <ac:chgData name="German Enriquez" userId="1833fb9fd023590a" providerId="LiveId" clId="{778180ED-DEAB-4E55-A7AF-E4C75F548459}" dt="2025-01-29T19:52:01.002" v="59" actId="255"/>
          <ac:spMkLst>
            <pc:docMk/>
            <pc:sldMk cId="4064997551" sldId="257"/>
            <ac:spMk id="29" creationId="{BA69B01E-70AE-D05C-7E7E-4897571AEEE2}"/>
          </ac:spMkLst>
        </pc:spChg>
        <pc:spChg chg="mod">
          <ac:chgData name="German Enriquez" userId="1833fb9fd023590a" providerId="LiveId" clId="{778180ED-DEAB-4E55-A7AF-E4C75F548459}" dt="2025-01-29T19:53:07.950" v="74" actId="122"/>
          <ac:spMkLst>
            <pc:docMk/>
            <pc:sldMk cId="4064997551" sldId="257"/>
            <ac:spMk id="30" creationId="{482F3F2C-4D07-0B3E-F342-C254B259F2AF}"/>
          </ac:spMkLst>
        </pc:spChg>
        <pc:spChg chg="mod">
          <ac:chgData name="German Enriquez" userId="1833fb9fd023590a" providerId="LiveId" clId="{778180ED-DEAB-4E55-A7AF-E4C75F548459}" dt="2025-01-29T20:02:05.713" v="210" actId="20577"/>
          <ac:spMkLst>
            <pc:docMk/>
            <pc:sldMk cId="4064997551" sldId="257"/>
            <ac:spMk id="31" creationId="{47E6D109-4473-0BC6-9CBE-91FF0A585A50}"/>
          </ac:spMkLst>
        </pc:spChg>
        <pc:spChg chg="mod">
          <ac:chgData name="German Enriquez" userId="1833fb9fd023590a" providerId="LiveId" clId="{778180ED-DEAB-4E55-A7AF-E4C75F548459}" dt="2025-01-29T19:53:12.946" v="75" actId="122"/>
          <ac:spMkLst>
            <pc:docMk/>
            <pc:sldMk cId="4064997551" sldId="257"/>
            <ac:spMk id="32" creationId="{DC649831-02A1-C8C8-10F7-A3286DEDD509}"/>
          </ac:spMkLst>
        </pc:spChg>
      </pc:sldChg>
      <pc:sldChg chg="addSp delSp modSp mod">
        <pc:chgData name="German Enriquez" userId="1833fb9fd023590a" providerId="LiveId" clId="{778180ED-DEAB-4E55-A7AF-E4C75F548459}" dt="2025-01-29T20:04:11.781" v="214" actId="14100"/>
        <pc:sldMkLst>
          <pc:docMk/>
          <pc:sldMk cId="1284417893" sldId="258"/>
        </pc:sldMkLst>
        <pc:spChg chg="mod">
          <ac:chgData name="German Enriquez" userId="1833fb9fd023590a" providerId="LiveId" clId="{778180ED-DEAB-4E55-A7AF-E4C75F548459}" dt="2025-01-29T20:03:56.190" v="212" actId="14100"/>
          <ac:spMkLst>
            <pc:docMk/>
            <pc:sldMk cId="1284417893" sldId="258"/>
            <ac:spMk id="5" creationId="{8103ADE5-111F-F6D3-C53C-7BE6470B9A7E}"/>
          </ac:spMkLst>
        </pc:spChg>
        <pc:spChg chg="add del mod">
          <ac:chgData name="German Enriquez" userId="1833fb9fd023590a" providerId="LiveId" clId="{778180ED-DEAB-4E55-A7AF-E4C75F548459}" dt="2024-12-19T18:14:21.557" v="4" actId="22"/>
          <ac:spMkLst>
            <pc:docMk/>
            <pc:sldMk cId="1284417893" sldId="258"/>
            <ac:spMk id="6" creationId="{D2E21EAB-D1F7-79BF-4752-45E09A38BD87}"/>
          </ac:spMkLst>
        </pc:spChg>
        <pc:spChg chg="mod">
          <ac:chgData name="German Enriquez" userId="1833fb9fd023590a" providerId="LiveId" clId="{778180ED-DEAB-4E55-A7AF-E4C75F548459}" dt="2025-01-29T20:04:11.781" v="214" actId="14100"/>
          <ac:spMkLst>
            <pc:docMk/>
            <pc:sldMk cId="1284417893" sldId="258"/>
            <ac:spMk id="7" creationId="{5B4012D4-5EB8-1B65-465F-3E7BD128768A}"/>
          </ac:spMkLst>
        </pc:spChg>
        <pc:spChg chg="mod">
          <ac:chgData name="German Enriquez" userId="1833fb9fd023590a" providerId="LiveId" clId="{778180ED-DEAB-4E55-A7AF-E4C75F548459}" dt="2025-01-29T20:04:02.552" v="213" actId="14100"/>
          <ac:spMkLst>
            <pc:docMk/>
            <pc:sldMk cId="1284417893" sldId="258"/>
            <ac:spMk id="8" creationId="{3C8B8A2A-15B5-EA9D-C6B7-C0CAD760DA89}"/>
          </ac:spMkLst>
        </pc:spChg>
        <pc:spChg chg="mod">
          <ac:chgData name="German Enriquez" userId="1833fb9fd023590a" providerId="LiveId" clId="{778180ED-DEAB-4E55-A7AF-E4C75F548459}" dt="2025-01-29T19:55:43.424" v="125" actId="255"/>
          <ac:spMkLst>
            <pc:docMk/>
            <pc:sldMk cId="1284417893" sldId="258"/>
            <ac:spMk id="9" creationId="{566C175E-D527-E9ED-1832-14DB1368ADE5}"/>
          </ac:spMkLst>
        </pc:spChg>
        <pc:spChg chg="mod">
          <ac:chgData name="German Enriquez" userId="1833fb9fd023590a" providerId="LiveId" clId="{778180ED-DEAB-4E55-A7AF-E4C75F548459}" dt="2025-01-29T19:57:40.024" v="169" actId="255"/>
          <ac:spMkLst>
            <pc:docMk/>
            <pc:sldMk cId="1284417893" sldId="258"/>
            <ac:spMk id="10" creationId="{28FE03DC-5110-5FA5-B2F0-E476FF5608E7}"/>
          </ac:spMkLst>
        </pc:spChg>
        <pc:spChg chg="mod">
          <ac:chgData name="German Enriquez" userId="1833fb9fd023590a" providerId="LiveId" clId="{778180ED-DEAB-4E55-A7AF-E4C75F548459}" dt="2025-01-29T19:57:19.152" v="168" actId="20577"/>
          <ac:spMkLst>
            <pc:docMk/>
            <pc:sldMk cId="1284417893" sldId="258"/>
            <ac:spMk id="11" creationId="{33986E50-FE47-8200-BDE1-AA55DB8520A6}"/>
          </ac:spMkLst>
        </pc:spChg>
        <pc:spChg chg="mod">
          <ac:chgData name="German Enriquez" userId="1833fb9fd023590a" providerId="LiveId" clId="{778180ED-DEAB-4E55-A7AF-E4C75F548459}" dt="2025-01-29T19:56:38.770" v="153" actId="20577"/>
          <ac:spMkLst>
            <pc:docMk/>
            <pc:sldMk cId="1284417893" sldId="258"/>
            <ac:spMk id="12" creationId="{5990DE0A-E902-CCE7-8F7B-76C07498401D}"/>
          </ac:spMkLst>
        </pc:spChg>
        <pc:spChg chg="mod">
          <ac:chgData name="German Enriquez" userId="1833fb9fd023590a" providerId="LiveId" clId="{778180ED-DEAB-4E55-A7AF-E4C75F548459}" dt="2025-01-29T19:56:22.893" v="148" actId="255"/>
          <ac:spMkLst>
            <pc:docMk/>
            <pc:sldMk cId="1284417893" sldId="258"/>
            <ac:spMk id="13" creationId="{14C44F2C-45FC-084B-E029-4B4AF2331823}"/>
          </ac:spMkLst>
        </pc:spChg>
        <pc:spChg chg="mod">
          <ac:chgData name="German Enriquez" userId="1833fb9fd023590a" providerId="LiveId" clId="{778180ED-DEAB-4E55-A7AF-E4C75F548459}" dt="2025-01-29T19:56:16.110" v="147" actId="255"/>
          <ac:spMkLst>
            <pc:docMk/>
            <pc:sldMk cId="1284417893" sldId="258"/>
            <ac:spMk id="14" creationId="{5A5FB9FC-1853-4113-1F20-A524E3D1734D}"/>
          </ac:spMkLst>
        </pc:spChg>
        <pc:spChg chg="add mod">
          <ac:chgData name="German Enriquez" userId="1833fb9fd023590a" providerId="LiveId" clId="{778180ED-DEAB-4E55-A7AF-E4C75F548459}" dt="2024-12-19T18:14:55.493" v="12" actId="1076"/>
          <ac:spMkLst>
            <pc:docMk/>
            <pc:sldMk cId="1284417893" sldId="258"/>
            <ac:spMk id="15" creationId="{26777351-3798-53CA-A602-89D77AFC2CEA}"/>
          </ac:spMkLst>
        </pc:spChg>
        <pc:spChg chg="mod">
          <ac:chgData name="German Enriquez" userId="1833fb9fd023590a" providerId="LiveId" clId="{778180ED-DEAB-4E55-A7AF-E4C75F548459}" dt="2025-01-29T19:55:27.279" v="119" actId="20577"/>
          <ac:spMkLst>
            <pc:docMk/>
            <pc:sldMk cId="1284417893" sldId="258"/>
            <ac:spMk id="21" creationId="{19281A2C-BFF7-77C9-4E00-9B063CAF8446}"/>
          </ac:spMkLst>
        </pc:spChg>
        <pc:spChg chg="add mod">
          <ac:chgData name="German Enriquez" userId="1833fb9fd023590a" providerId="LiveId" clId="{778180ED-DEAB-4E55-A7AF-E4C75F548459}" dt="2024-12-19T18:14:36.374" v="8" actId="1076"/>
          <ac:spMkLst>
            <pc:docMk/>
            <pc:sldMk cId="1284417893" sldId="258"/>
            <ac:spMk id="25" creationId="{746F01F8-408D-1038-6A80-36F76D7D7D37}"/>
          </ac:spMkLst>
        </pc:spChg>
        <pc:spChg chg="add mod">
          <ac:chgData name="German Enriquez" userId="1833fb9fd023590a" providerId="LiveId" clId="{778180ED-DEAB-4E55-A7AF-E4C75F548459}" dt="2024-12-19T18:15:03.640" v="14" actId="1076"/>
          <ac:spMkLst>
            <pc:docMk/>
            <pc:sldMk cId="1284417893" sldId="258"/>
            <ac:spMk id="26" creationId="{6ABC3601-0B5F-609C-F6EC-EED781A9A289}"/>
          </ac:spMkLst>
        </pc:spChg>
        <pc:spChg chg="add mod">
          <ac:chgData name="German Enriquez" userId="1833fb9fd023590a" providerId="LiveId" clId="{778180ED-DEAB-4E55-A7AF-E4C75F548459}" dt="2024-12-19T18:14:58.213" v="13" actId="1076"/>
          <ac:spMkLst>
            <pc:docMk/>
            <pc:sldMk cId="1284417893" sldId="258"/>
            <ac:spMk id="27" creationId="{CD3B862D-4EDA-E40C-1060-B9CD4FB23CDD}"/>
          </ac:spMkLst>
        </pc:sp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6138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2683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868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1743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7610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599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082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0938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339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4608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2904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79DCD-9BA3-4C7D-A7E4-5340DBE27970}" type="datetimeFigureOut">
              <a:rPr lang="pt-BR" smtClean="0"/>
              <a:t>29/01/2025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7A429-0F9A-4320-BA50-30E8CC2095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9150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aixaDeTexto 20">
            <a:extLst>
              <a:ext uri="{FF2B5EF4-FFF2-40B4-BE49-F238E27FC236}">
                <a16:creationId xmlns:a16="http://schemas.microsoft.com/office/drawing/2014/main" id="{711F9716-8105-38D9-FFF5-FB337403F7E9}"/>
              </a:ext>
            </a:extLst>
          </p:cNvPr>
          <p:cNvSpPr txBox="1"/>
          <p:nvPr/>
        </p:nvSpPr>
        <p:spPr>
          <a:xfrm>
            <a:off x="299071" y="368300"/>
            <a:ext cx="11905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Arial" panose="020B0604020202020204" pitchFamily="34" charset="0"/>
                <a:cs typeface="Arial" panose="020B0604020202020204" pitchFamily="34" charset="0"/>
              </a:rPr>
              <a:t>PISO TÉRREO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79E56935-B602-7760-2C35-486950CBD381}"/>
              </a:ext>
            </a:extLst>
          </p:cNvPr>
          <p:cNvSpPr txBox="1"/>
          <p:nvPr/>
        </p:nvSpPr>
        <p:spPr>
          <a:xfrm>
            <a:off x="368818" y="6039244"/>
            <a:ext cx="4927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Lado esquerdo:</a:t>
            </a:r>
          </a:p>
          <a:p>
            <a:r>
              <a:rPr lang="pt-BR" sz="1600" dirty="0"/>
              <a:t>Secretaria Acadêmica</a:t>
            </a:r>
          </a:p>
          <a:p>
            <a:r>
              <a:rPr lang="pt-BR" sz="1600" dirty="0"/>
              <a:t>Secretaria Administrativa</a:t>
            </a:r>
          </a:p>
          <a:p>
            <a:r>
              <a:rPr lang="pt-BR" sz="1600" dirty="0"/>
              <a:t>Direção</a:t>
            </a:r>
          </a:p>
          <a:p>
            <a:r>
              <a:rPr lang="pt-BR" sz="1600" dirty="0"/>
              <a:t>Coordenações de Cursos</a:t>
            </a:r>
          </a:p>
          <a:p>
            <a:r>
              <a:rPr lang="pt-BR" sz="1600" dirty="0"/>
              <a:t>Sala dos Professores</a:t>
            </a:r>
          </a:p>
          <a:p>
            <a:r>
              <a:rPr lang="pt-BR" sz="1600" dirty="0"/>
              <a:t>Servidor</a:t>
            </a:r>
          </a:p>
          <a:p>
            <a:r>
              <a:rPr lang="pt-BR" sz="1600" dirty="0"/>
              <a:t>Copa e Sala de Reuniões</a:t>
            </a:r>
          </a:p>
          <a:p>
            <a:r>
              <a:rPr lang="pt-BR" sz="1600" dirty="0"/>
              <a:t>Cozinha</a:t>
            </a:r>
          </a:p>
          <a:p>
            <a:r>
              <a:rPr lang="pt-BR" sz="1600" dirty="0"/>
              <a:t>Depósito</a:t>
            </a:r>
          </a:p>
          <a:p>
            <a:r>
              <a:rPr lang="pt-BR" sz="1600" dirty="0"/>
              <a:t>Sanitários Servidores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6D6DC09-8377-AABA-E644-485D615143F6}"/>
              </a:ext>
            </a:extLst>
          </p:cNvPr>
          <p:cNvSpPr txBox="1"/>
          <p:nvPr/>
        </p:nvSpPr>
        <p:spPr>
          <a:xfrm>
            <a:off x="8451954" y="6143066"/>
            <a:ext cx="40511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Lado direito:</a:t>
            </a:r>
          </a:p>
          <a:p>
            <a:r>
              <a:rPr lang="pt-BR" sz="1600" dirty="0"/>
              <a:t>Laboratório de Análises Ambientais 01</a:t>
            </a:r>
          </a:p>
          <a:p>
            <a:r>
              <a:rPr lang="pt-BR" sz="1600" dirty="0"/>
              <a:t>Laboratório de Desenho e Topografia  02</a:t>
            </a:r>
          </a:p>
          <a:p>
            <a:r>
              <a:rPr lang="pt-BR" sz="1600" dirty="0"/>
              <a:t>Laboratório de Microbiologia Ambiental  03</a:t>
            </a:r>
          </a:p>
          <a:p>
            <a:r>
              <a:rPr lang="pt-BR" sz="1600" dirty="0"/>
              <a:t>Laboratório de Química Ambiental   04</a:t>
            </a:r>
          </a:p>
          <a:p>
            <a:r>
              <a:rPr lang="pt-BR" sz="1600" dirty="0"/>
              <a:t>Sanitários 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A9F0FEF-2C02-601A-8C83-12F5E7654D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99" t="42210" r="13334" b="15556"/>
          <a:stretch/>
        </p:blipFill>
        <p:spPr>
          <a:xfrm>
            <a:off x="217038" y="1698373"/>
            <a:ext cx="12367523" cy="3908806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38CE7F93-1B61-6F5D-3FC6-C013B718F01B}"/>
              </a:ext>
            </a:extLst>
          </p:cNvPr>
          <p:cNvSpPr/>
          <p:nvPr/>
        </p:nvSpPr>
        <p:spPr>
          <a:xfrm>
            <a:off x="1772166" y="4254248"/>
            <a:ext cx="561975" cy="841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Direção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8D76CFB8-A6A9-45E5-DDC8-E4AFED2C6726}"/>
              </a:ext>
            </a:extLst>
          </p:cNvPr>
          <p:cNvSpPr/>
          <p:nvPr/>
        </p:nvSpPr>
        <p:spPr>
          <a:xfrm>
            <a:off x="1124466" y="4254248"/>
            <a:ext cx="561975" cy="920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Coordenações de cursos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8C652F9-FCE7-0E95-F3F6-19F9A758E2AB}"/>
              </a:ext>
            </a:extLst>
          </p:cNvPr>
          <p:cNvSpPr/>
          <p:nvPr/>
        </p:nvSpPr>
        <p:spPr>
          <a:xfrm>
            <a:off x="476766" y="4111373"/>
            <a:ext cx="561975" cy="10239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dos </a:t>
            </a:r>
            <a:r>
              <a:rPr lang="pt-BR" sz="8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</a:t>
            </a:r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sores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D524C6DD-C788-C761-BB9E-AAA01F4B765F}"/>
              </a:ext>
            </a:extLst>
          </p:cNvPr>
          <p:cNvSpPr/>
          <p:nvPr/>
        </p:nvSpPr>
        <p:spPr>
          <a:xfrm>
            <a:off x="368818" y="3387474"/>
            <a:ext cx="669923" cy="4139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9428CCE6-03C9-CEB2-1A7F-0BA4A3998CBB}"/>
              </a:ext>
            </a:extLst>
          </p:cNvPr>
          <p:cNvSpPr/>
          <p:nvPr/>
        </p:nvSpPr>
        <p:spPr>
          <a:xfrm>
            <a:off x="749817" y="2186942"/>
            <a:ext cx="965200" cy="920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Depósito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1BA4F99-2F16-1377-DACE-8F6836B9132C}"/>
              </a:ext>
            </a:extLst>
          </p:cNvPr>
          <p:cNvSpPr/>
          <p:nvPr/>
        </p:nvSpPr>
        <p:spPr>
          <a:xfrm>
            <a:off x="1921391" y="2536192"/>
            <a:ext cx="965200" cy="666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Copa e</a:t>
            </a:r>
          </a:p>
          <a:p>
            <a:pPr algn="ctr"/>
            <a:r>
              <a:rPr lang="pt-BR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Sala de Reuniões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188D005-B937-8A69-9FAC-FE524E3F76D6}"/>
              </a:ext>
            </a:extLst>
          </p:cNvPr>
          <p:cNvSpPr/>
          <p:nvPr/>
        </p:nvSpPr>
        <p:spPr>
          <a:xfrm>
            <a:off x="2477016" y="2009142"/>
            <a:ext cx="558801" cy="3686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Cozinha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0B5CE755-AF29-42F1-F798-789EAA9ABC15}"/>
              </a:ext>
            </a:extLst>
          </p:cNvPr>
          <p:cNvSpPr/>
          <p:nvPr/>
        </p:nvSpPr>
        <p:spPr>
          <a:xfrm>
            <a:off x="5531367" y="5626611"/>
            <a:ext cx="1574799" cy="317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ENTRADA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872ED4BC-9A15-7037-BE7B-17BB8FC0A368}"/>
              </a:ext>
            </a:extLst>
          </p:cNvPr>
          <p:cNvSpPr/>
          <p:nvPr/>
        </p:nvSpPr>
        <p:spPr>
          <a:xfrm>
            <a:off x="3092963" y="2012317"/>
            <a:ext cx="1257302" cy="1137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Secretaria Administrativa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EA434B3E-DEA4-200C-2C66-5092293F9AEF}"/>
              </a:ext>
            </a:extLst>
          </p:cNvPr>
          <p:cNvSpPr/>
          <p:nvPr/>
        </p:nvSpPr>
        <p:spPr>
          <a:xfrm>
            <a:off x="3721614" y="3998279"/>
            <a:ext cx="1257302" cy="1137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Secretaria Acadêmica</a:t>
            </a:r>
          </a:p>
        </p:txBody>
      </p:sp>
      <p:sp>
        <p:nvSpPr>
          <p:cNvPr id="18" name="Seta: para a Direita 17">
            <a:extLst>
              <a:ext uri="{FF2B5EF4-FFF2-40B4-BE49-F238E27FC236}">
                <a16:creationId xmlns:a16="http://schemas.microsoft.com/office/drawing/2014/main" id="{5B9933E6-001A-E0D3-691F-07DFCFA8DC78}"/>
              </a:ext>
            </a:extLst>
          </p:cNvPr>
          <p:cNvSpPr/>
          <p:nvPr/>
        </p:nvSpPr>
        <p:spPr>
          <a:xfrm rot="16200000">
            <a:off x="5724535" y="5374132"/>
            <a:ext cx="317118" cy="258953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9C2E3EB2-5CE1-A0F2-CAF2-C4506C33AAD9}"/>
              </a:ext>
            </a:extLst>
          </p:cNvPr>
          <p:cNvSpPr/>
          <p:nvPr/>
        </p:nvSpPr>
        <p:spPr>
          <a:xfrm>
            <a:off x="5077342" y="3096198"/>
            <a:ext cx="1774823" cy="1726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PISO TÉRREO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0E1074F4-73E5-8108-CB97-32C59B076D6F}"/>
              </a:ext>
            </a:extLst>
          </p:cNvPr>
          <p:cNvSpPr/>
          <p:nvPr/>
        </p:nvSpPr>
        <p:spPr>
          <a:xfrm>
            <a:off x="8241228" y="1959167"/>
            <a:ext cx="1227139" cy="11829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DESENHO E TOPOGRAFIA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L42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3E3CD407-886B-99C8-6BEE-4479AFE84011}"/>
              </a:ext>
            </a:extLst>
          </p:cNvPr>
          <p:cNvSpPr/>
          <p:nvPr/>
        </p:nvSpPr>
        <p:spPr>
          <a:xfrm>
            <a:off x="10282130" y="1939577"/>
            <a:ext cx="1719888" cy="1244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DE QUÍMICA AMBIEMTAL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L35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A11DE620-E3CD-E48B-6960-2D34FFD073D8}"/>
              </a:ext>
            </a:extLst>
          </p:cNvPr>
          <p:cNvSpPr/>
          <p:nvPr/>
        </p:nvSpPr>
        <p:spPr>
          <a:xfrm>
            <a:off x="10360025" y="3887409"/>
            <a:ext cx="1800742" cy="11756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DE MICROBIOLOGIA AMBIENTAL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L34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695DB802-2840-34C7-D37A-E8686A562233}"/>
              </a:ext>
            </a:extLst>
          </p:cNvPr>
          <p:cNvSpPr/>
          <p:nvPr/>
        </p:nvSpPr>
        <p:spPr>
          <a:xfrm>
            <a:off x="8301552" y="3887409"/>
            <a:ext cx="1227139" cy="12082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DE ANÁLISES AMBIENTAIS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L29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94BBC3BC-56DF-AFB5-84F7-94FE987B35CC}"/>
              </a:ext>
            </a:extLst>
          </p:cNvPr>
          <p:cNvSpPr/>
          <p:nvPr/>
        </p:nvSpPr>
        <p:spPr>
          <a:xfrm>
            <a:off x="4142297" y="1013906"/>
            <a:ext cx="1257302" cy="6879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ESCADAS DE EMERGÊNCIA</a:t>
            </a:r>
            <a:endParaRPr lang="pt-BR" sz="11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20011B30-A440-C5FE-27AC-53D8559749F5}"/>
              </a:ext>
            </a:extLst>
          </p:cNvPr>
          <p:cNvSpPr/>
          <p:nvPr/>
        </p:nvSpPr>
        <p:spPr>
          <a:xfrm>
            <a:off x="9165147" y="953075"/>
            <a:ext cx="1257302" cy="6879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ESCADAS DE EMERGÊNCIA</a:t>
            </a:r>
          </a:p>
        </p:txBody>
      </p:sp>
      <p:sp>
        <p:nvSpPr>
          <p:cNvPr id="30" name="Seta: para Baixo 29">
            <a:extLst>
              <a:ext uri="{FF2B5EF4-FFF2-40B4-BE49-F238E27FC236}">
                <a16:creationId xmlns:a16="http://schemas.microsoft.com/office/drawing/2014/main" id="{5C6432F5-7029-414A-E3AF-95ACA4A6BC4D}"/>
              </a:ext>
            </a:extLst>
          </p:cNvPr>
          <p:cNvSpPr/>
          <p:nvPr/>
        </p:nvSpPr>
        <p:spPr>
          <a:xfrm>
            <a:off x="4629667" y="1565023"/>
            <a:ext cx="196850" cy="133350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Seta: para Baixo 30">
            <a:extLst>
              <a:ext uri="{FF2B5EF4-FFF2-40B4-BE49-F238E27FC236}">
                <a16:creationId xmlns:a16="http://schemas.microsoft.com/office/drawing/2014/main" id="{C6C900A5-2D1B-297B-9072-F65293E721B2}"/>
              </a:ext>
            </a:extLst>
          </p:cNvPr>
          <p:cNvSpPr/>
          <p:nvPr/>
        </p:nvSpPr>
        <p:spPr>
          <a:xfrm>
            <a:off x="9695373" y="1534482"/>
            <a:ext cx="196850" cy="133350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B3C1DD58-E177-10FC-0124-675437AB25EF}"/>
              </a:ext>
            </a:extLst>
          </p:cNvPr>
          <p:cNvSpPr/>
          <p:nvPr/>
        </p:nvSpPr>
        <p:spPr>
          <a:xfrm>
            <a:off x="7206971" y="2295289"/>
            <a:ext cx="794545" cy="266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Sanitários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A6D47F86-F6B3-DAF4-29A5-64CCFDB77C3E}"/>
              </a:ext>
            </a:extLst>
          </p:cNvPr>
          <p:cNvSpPr/>
          <p:nvPr/>
        </p:nvSpPr>
        <p:spPr>
          <a:xfrm>
            <a:off x="2627031" y="4467002"/>
            <a:ext cx="794545" cy="266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Sanitários</a:t>
            </a:r>
          </a:p>
          <a:p>
            <a:pPr algn="ctr"/>
            <a:r>
              <a:rPr lang="pt-BR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Servidores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8CD65C65-FDB9-C3AC-A349-C54125651C72}"/>
              </a:ext>
            </a:extLst>
          </p:cNvPr>
          <p:cNvSpPr/>
          <p:nvPr/>
        </p:nvSpPr>
        <p:spPr>
          <a:xfrm>
            <a:off x="5042610" y="3056891"/>
            <a:ext cx="861389" cy="368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Elevador</a:t>
            </a:r>
          </a:p>
        </p:txBody>
      </p:sp>
      <p:sp>
        <p:nvSpPr>
          <p:cNvPr id="37" name="Seta: para a Direita 36">
            <a:extLst>
              <a:ext uri="{FF2B5EF4-FFF2-40B4-BE49-F238E27FC236}">
                <a16:creationId xmlns:a16="http://schemas.microsoft.com/office/drawing/2014/main" id="{5F5D34D1-63DD-54AF-0DF0-549114A7813F}"/>
              </a:ext>
            </a:extLst>
          </p:cNvPr>
          <p:cNvSpPr/>
          <p:nvPr/>
        </p:nvSpPr>
        <p:spPr>
          <a:xfrm rot="16200000">
            <a:off x="5032651" y="3129897"/>
            <a:ext cx="224661" cy="11290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2060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D81840C-5940-A7D8-BF74-E5D1AF7575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27" t="42681" r="17678" b="18875"/>
          <a:stretch/>
        </p:blipFill>
        <p:spPr>
          <a:xfrm>
            <a:off x="162966" y="2317750"/>
            <a:ext cx="12511487" cy="385445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446A2DF-D853-0AD3-B356-46D7DA26AAE5}"/>
              </a:ext>
            </a:extLst>
          </p:cNvPr>
          <p:cNvSpPr txBox="1"/>
          <p:nvPr/>
        </p:nvSpPr>
        <p:spPr>
          <a:xfrm>
            <a:off x="299071" y="368300"/>
            <a:ext cx="11905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Arial" panose="020B0604020202020204" pitchFamily="34" charset="0"/>
                <a:cs typeface="Arial" panose="020B0604020202020204" pitchFamily="34" charset="0"/>
              </a:rPr>
              <a:t>PRIMEIRO ANDAR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799B2C4-EAF2-47B8-975F-A234D48BD2E8}"/>
              </a:ext>
            </a:extLst>
          </p:cNvPr>
          <p:cNvSpPr/>
          <p:nvPr/>
        </p:nvSpPr>
        <p:spPr>
          <a:xfrm>
            <a:off x="8289925" y="2590859"/>
            <a:ext cx="1257908" cy="12344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INFORMÁTICA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108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L56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DC22602-D941-C911-0371-DE4A1A45BF59}"/>
              </a:ext>
            </a:extLst>
          </p:cNvPr>
          <p:cNvSpPr/>
          <p:nvPr/>
        </p:nvSpPr>
        <p:spPr>
          <a:xfrm>
            <a:off x="10317161" y="2553145"/>
            <a:ext cx="1887539" cy="12759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MAKER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7B0A20A0-7B65-1932-4CFF-9EE2AAF37156}"/>
              </a:ext>
            </a:extLst>
          </p:cNvPr>
          <p:cNvCxnSpPr>
            <a:cxnSpLocks/>
          </p:cNvCxnSpPr>
          <p:nvPr/>
        </p:nvCxnSpPr>
        <p:spPr>
          <a:xfrm>
            <a:off x="10317161" y="3829050"/>
            <a:ext cx="19510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>
            <a:extLst>
              <a:ext uri="{FF2B5EF4-FFF2-40B4-BE49-F238E27FC236}">
                <a16:creationId xmlns:a16="http://schemas.microsoft.com/office/drawing/2014/main" id="{6ED7ACF2-3516-19FC-BF4A-81C48AF42908}"/>
              </a:ext>
            </a:extLst>
          </p:cNvPr>
          <p:cNvSpPr/>
          <p:nvPr/>
        </p:nvSpPr>
        <p:spPr>
          <a:xfrm>
            <a:off x="8343900" y="5104954"/>
            <a:ext cx="3321050" cy="743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BIBLIOTECA </a:t>
            </a:r>
          </a:p>
          <a:p>
            <a:pPr algn="ctr"/>
            <a:r>
              <a:rPr lang="pt-BR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109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0A50E421-3207-CC8C-4FB4-97E1C705FB6B}"/>
              </a:ext>
            </a:extLst>
          </p:cNvPr>
          <p:cNvSpPr/>
          <p:nvPr/>
        </p:nvSpPr>
        <p:spPr>
          <a:xfrm>
            <a:off x="10367960" y="3860929"/>
            <a:ext cx="1951039" cy="8380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Acervo Biblioteca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3C86E83-97D4-6689-C4AB-530973712F3A}"/>
              </a:ext>
            </a:extLst>
          </p:cNvPr>
          <p:cNvSpPr/>
          <p:nvPr/>
        </p:nvSpPr>
        <p:spPr>
          <a:xfrm>
            <a:off x="8343900" y="4591050"/>
            <a:ext cx="736600" cy="596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8558B2FF-19D8-B6A8-A664-78AC47841F6C}"/>
              </a:ext>
            </a:extLst>
          </p:cNvPr>
          <p:cNvSpPr/>
          <p:nvPr/>
        </p:nvSpPr>
        <p:spPr>
          <a:xfrm>
            <a:off x="11772901" y="5476842"/>
            <a:ext cx="546098" cy="279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chemeClr val="tx1"/>
                </a:solidFill>
              </a:rPr>
              <a:t>Sala de estudos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9D6AF93-E2A6-1C38-5DFA-92C10C707B02}"/>
              </a:ext>
            </a:extLst>
          </p:cNvPr>
          <p:cNvSpPr/>
          <p:nvPr/>
        </p:nvSpPr>
        <p:spPr>
          <a:xfrm>
            <a:off x="11772901" y="4835110"/>
            <a:ext cx="546098" cy="2792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b="1" dirty="0">
                <a:solidFill>
                  <a:schemeClr val="tx1"/>
                </a:solidFill>
              </a:rPr>
              <a:t>Sala de estudos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D4C8510D-FCB7-3E63-B041-A59949FC7102}"/>
              </a:ext>
            </a:extLst>
          </p:cNvPr>
          <p:cNvSpPr/>
          <p:nvPr/>
        </p:nvSpPr>
        <p:spPr>
          <a:xfrm>
            <a:off x="9188451" y="4555839"/>
            <a:ext cx="1047750" cy="4406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b="1" dirty="0">
                <a:solidFill>
                  <a:schemeClr val="tx1"/>
                </a:solidFill>
              </a:rPr>
              <a:t>Atendimento Biblioteca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67C99376-CF01-7829-B685-EEEB7C1600C1}"/>
              </a:ext>
            </a:extLst>
          </p:cNvPr>
          <p:cNvSpPr/>
          <p:nvPr/>
        </p:nvSpPr>
        <p:spPr>
          <a:xfrm>
            <a:off x="5688868" y="3276504"/>
            <a:ext cx="1227139" cy="1231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PRIMEIRO ANDAR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39FAC39D-02DA-8F1B-4A03-935ADB67734A}"/>
              </a:ext>
            </a:extLst>
          </p:cNvPr>
          <p:cNvSpPr/>
          <p:nvPr/>
        </p:nvSpPr>
        <p:spPr>
          <a:xfrm>
            <a:off x="5037198" y="3769011"/>
            <a:ext cx="732481" cy="387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Elevador</a:t>
            </a:r>
          </a:p>
        </p:txBody>
      </p:sp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9B12C145-C08C-5E7D-0B95-BD292D95BDC5}"/>
              </a:ext>
            </a:extLst>
          </p:cNvPr>
          <p:cNvSpPr/>
          <p:nvPr/>
        </p:nvSpPr>
        <p:spPr>
          <a:xfrm rot="16200000">
            <a:off x="4981320" y="3801997"/>
            <a:ext cx="224661" cy="11290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C8613F9B-341E-91A5-DB46-8E61E979CB6D}"/>
              </a:ext>
            </a:extLst>
          </p:cNvPr>
          <p:cNvSpPr/>
          <p:nvPr/>
        </p:nvSpPr>
        <p:spPr>
          <a:xfrm>
            <a:off x="4300135" y="4724195"/>
            <a:ext cx="1265239" cy="1148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INFORMÁTICA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107</a:t>
            </a:r>
          </a:p>
          <a:p>
            <a:pPr algn="ct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L48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74EC40C9-9AEA-016C-1967-5B7551F8B7D2}"/>
              </a:ext>
            </a:extLst>
          </p:cNvPr>
          <p:cNvSpPr/>
          <p:nvPr/>
        </p:nvSpPr>
        <p:spPr>
          <a:xfrm>
            <a:off x="7184385" y="2717816"/>
            <a:ext cx="794545" cy="266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Sanitários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C7ECAEDA-E4F1-5379-B12A-7F96939171AF}"/>
              </a:ext>
            </a:extLst>
          </p:cNvPr>
          <p:cNvSpPr/>
          <p:nvPr/>
        </p:nvSpPr>
        <p:spPr>
          <a:xfrm>
            <a:off x="2984496" y="4772829"/>
            <a:ext cx="1265239" cy="1148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INFORMÁTICA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105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L47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56DB45FC-6C96-07C8-117D-5F551B12E986}"/>
              </a:ext>
            </a:extLst>
          </p:cNvPr>
          <p:cNvSpPr/>
          <p:nvPr/>
        </p:nvSpPr>
        <p:spPr>
          <a:xfrm>
            <a:off x="3022597" y="2680525"/>
            <a:ext cx="1227139" cy="11804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DE AULA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106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S4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BA69B01E-70AE-D05C-7E7E-4897571AEEE2}"/>
              </a:ext>
            </a:extLst>
          </p:cNvPr>
          <p:cNvSpPr/>
          <p:nvPr/>
        </p:nvSpPr>
        <p:spPr>
          <a:xfrm>
            <a:off x="1757357" y="2711829"/>
            <a:ext cx="1227139" cy="11804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DE AULA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104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S5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482F3F2C-4D07-0B3E-F342-C254B259F2AF}"/>
              </a:ext>
            </a:extLst>
          </p:cNvPr>
          <p:cNvSpPr/>
          <p:nvPr/>
        </p:nvSpPr>
        <p:spPr>
          <a:xfrm>
            <a:off x="461161" y="2760470"/>
            <a:ext cx="1227139" cy="11804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DE 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AULA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102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S6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47E6D109-4473-0BC6-9CBE-91FF0A585A50}"/>
              </a:ext>
            </a:extLst>
          </p:cNvPr>
          <p:cNvSpPr/>
          <p:nvPr/>
        </p:nvSpPr>
        <p:spPr>
          <a:xfrm>
            <a:off x="1688300" y="4734652"/>
            <a:ext cx="1227139" cy="1148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INFORMÁTICA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103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S08</a:t>
            </a:r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DC649831-02A1-C8C8-10F7-A3286DEDD509}"/>
              </a:ext>
            </a:extLst>
          </p:cNvPr>
          <p:cNvSpPr/>
          <p:nvPr/>
        </p:nvSpPr>
        <p:spPr>
          <a:xfrm>
            <a:off x="380595" y="4751331"/>
            <a:ext cx="1227139" cy="1148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INFORMÁTICA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101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L28</a:t>
            </a: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D8C0D716-183C-DBFB-ECCC-DB69C6982350}"/>
              </a:ext>
            </a:extLst>
          </p:cNvPr>
          <p:cNvSpPr/>
          <p:nvPr/>
        </p:nvSpPr>
        <p:spPr>
          <a:xfrm>
            <a:off x="5024498" y="2615836"/>
            <a:ext cx="580018" cy="6036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7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UNIVESP COORDENAÇÃO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706B6F36-BE16-DC15-722E-E6977A501220}"/>
              </a:ext>
            </a:extLst>
          </p:cNvPr>
          <p:cNvSpPr/>
          <p:nvPr/>
        </p:nvSpPr>
        <p:spPr>
          <a:xfrm>
            <a:off x="9270555" y="1608233"/>
            <a:ext cx="1257302" cy="6879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ESCADAS DE EMERGÊNCIA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17FA1FE6-65DB-5799-8042-0D7C0E69D6B0}"/>
              </a:ext>
            </a:extLst>
          </p:cNvPr>
          <p:cNvSpPr/>
          <p:nvPr/>
        </p:nvSpPr>
        <p:spPr>
          <a:xfrm>
            <a:off x="4105274" y="1716376"/>
            <a:ext cx="1257302" cy="6879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ESCADAS DE EMERGÊNCIA</a:t>
            </a:r>
          </a:p>
        </p:txBody>
      </p:sp>
      <p:sp>
        <p:nvSpPr>
          <p:cNvPr id="37" name="Seta: para Baixo 36">
            <a:extLst>
              <a:ext uri="{FF2B5EF4-FFF2-40B4-BE49-F238E27FC236}">
                <a16:creationId xmlns:a16="http://schemas.microsoft.com/office/drawing/2014/main" id="{696245E6-3408-BB90-A83D-678038976835}"/>
              </a:ext>
            </a:extLst>
          </p:cNvPr>
          <p:cNvSpPr/>
          <p:nvPr/>
        </p:nvSpPr>
        <p:spPr>
          <a:xfrm>
            <a:off x="4540250" y="2242728"/>
            <a:ext cx="196850" cy="133350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8" name="Seta: para Baixo 37">
            <a:extLst>
              <a:ext uri="{FF2B5EF4-FFF2-40B4-BE49-F238E27FC236}">
                <a16:creationId xmlns:a16="http://schemas.microsoft.com/office/drawing/2014/main" id="{DA8457E8-C305-B3A8-B43F-429906BDEBBA}"/>
              </a:ext>
            </a:extLst>
          </p:cNvPr>
          <p:cNvSpPr/>
          <p:nvPr/>
        </p:nvSpPr>
        <p:spPr>
          <a:xfrm>
            <a:off x="9800781" y="2172210"/>
            <a:ext cx="196850" cy="133350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CDAEAC02-50AE-1B9B-8394-817119F3AF6F}"/>
              </a:ext>
            </a:extLst>
          </p:cNvPr>
          <p:cNvSpPr txBox="1"/>
          <p:nvPr/>
        </p:nvSpPr>
        <p:spPr>
          <a:xfrm>
            <a:off x="222503" y="6448389"/>
            <a:ext cx="4927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Lado esquerdo:</a:t>
            </a:r>
          </a:p>
          <a:p>
            <a:r>
              <a:rPr lang="pt-BR" sz="1600" dirty="0"/>
              <a:t>Laboratório de Informática 101 – 103 – 105 - 107</a:t>
            </a:r>
          </a:p>
          <a:p>
            <a:r>
              <a:rPr lang="pt-BR" sz="1600" dirty="0"/>
              <a:t>Salas de Aula – 102 – 104 – 106</a:t>
            </a:r>
          </a:p>
          <a:p>
            <a:r>
              <a:rPr lang="pt-BR" sz="1600" dirty="0"/>
              <a:t>UNIVESP - Coordenação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8F6D857C-3C87-29A8-F935-443F4F820AB2}"/>
              </a:ext>
            </a:extLst>
          </p:cNvPr>
          <p:cNvSpPr txBox="1"/>
          <p:nvPr/>
        </p:nvSpPr>
        <p:spPr>
          <a:xfrm>
            <a:off x="9391651" y="6466866"/>
            <a:ext cx="30791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Lado direito:</a:t>
            </a:r>
          </a:p>
          <a:p>
            <a:r>
              <a:rPr lang="pt-BR" sz="1600" dirty="0"/>
              <a:t>Laboratório Informática 108</a:t>
            </a:r>
          </a:p>
          <a:p>
            <a:r>
              <a:rPr lang="pt-BR" sz="1600" dirty="0"/>
              <a:t>Biblioteca 109</a:t>
            </a:r>
          </a:p>
          <a:p>
            <a:r>
              <a:rPr lang="pt-BR" sz="1600" dirty="0"/>
              <a:t>Sala </a:t>
            </a:r>
            <a:r>
              <a:rPr lang="pt-BR" sz="1600" dirty="0" err="1"/>
              <a:t>Maker</a:t>
            </a:r>
            <a:r>
              <a:rPr lang="pt-BR" sz="1600" dirty="0"/>
              <a:t> 110</a:t>
            </a:r>
          </a:p>
          <a:p>
            <a:r>
              <a:rPr lang="pt-BR" sz="1600" dirty="0"/>
              <a:t>Salas de Estudos (Biblioteca)</a:t>
            </a:r>
          </a:p>
          <a:p>
            <a:r>
              <a:rPr lang="pt-BR" sz="1600" dirty="0"/>
              <a:t>Sanitários </a:t>
            </a:r>
          </a:p>
        </p:txBody>
      </p:sp>
    </p:spTree>
    <p:extLst>
      <p:ext uri="{BB962C8B-B14F-4D97-AF65-F5344CB8AC3E}">
        <p14:creationId xmlns:p14="http://schemas.microsoft.com/office/powerpoint/2010/main" val="4064997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C56C0D6-65BF-EA1D-AA19-D74CFA0625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39" t="39358" r="17918" b="22785"/>
          <a:stretch/>
        </p:blipFill>
        <p:spPr>
          <a:xfrm>
            <a:off x="21402" y="2260600"/>
            <a:ext cx="12717619" cy="3922418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1BBA0E09-5F49-CAC2-8765-EA1F05F3F0DE}"/>
              </a:ext>
            </a:extLst>
          </p:cNvPr>
          <p:cNvSpPr/>
          <p:nvPr/>
        </p:nvSpPr>
        <p:spPr>
          <a:xfrm>
            <a:off x="3009900" y="2566225"/>
            <a:ext cx="1176336" cy="1065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DE AULA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103ADE5-111F-F6D3-C53C-7BE6470B9A7E}"/>
              </a:ext>
            </a:extLst>
          </p:cNvPr>
          <p:cNvSpPr/>
          <p:nvPr/>
        </p:nvSpPr>
        <p:spPr>
          <a:xfrm>
            <a:off x="2984853" y="2592450"/>
            <a:ext cx="1201383" cy="1105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DE AULA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206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S1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5B4012D4-5EB8-1B65-465F-3E7BD128768A}"/>
              </a:ext>
            </a:extLst>
          </p:cNvPr>
          <p:cNvSpPr/>
          <p:nvPr/>
        </p:nvSpPr>
        <p:spPr>
          <a:xfrm>
            <a:off x="386117" y="2592450"/>
            <a:ext cx="1201383" cy="1065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DE AULA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S65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C8B8A2A-15B5-EA9D-C6B7-C0CAD760DA89}"/>
              </a:ext>
            </a:extLst>
          </p:cNvPr>
          <p:cNvSpPr/>
          <p:nvPr/>
        </p:nvSpPr>
        <p:spPr>
          <a:xfrm>
            <a:off x="1685485" y="2566224"/>
            <a:ext cx="1201383" cy="1065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DE AULA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204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S2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566C175E-D527-E9ED-1832-14DB1368ADE5}"/>
              </a:ext>
            </a:extLst>
          </p:cNvPr>
          <p:cNvSpPr/>
          <p:nvPr/>
        </p:nvSpPr>
        <p:spPr>
          <a:xfrm>
            <a:off x="10502900" y="2566224"/>
            <a:ext cx="1887536" cy="1243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DE ÁUDIO E VÍDEO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210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S82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8FE03DC-5110-5FA5-B2F0-E476FF5608E7}"/>
              </a:ext>
            </a:extLst>
          </p:cNvPr>
          <p:cNvSpPr/>
          <p:nvPr/>
        </p:nvSpPr>
        <p:spPr>
          <a:xfrm>
            <a:off x="299071" y="4549076"/>
            <a:ext cx="1745628" cy="12421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 DE ÁUDIO E VÍDEO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S67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33986E50-FE47-8200-BDE1-AA55DB8520A6}"/>
              </a:ext>
            </a:extLst>
          </p:cNvPr>
          <p:cNvSpPr/>
          <p:nvPr/>
        </p:nvSpPr>
        <p:spPr>
          <a:xfrm>
            <a:off x="2264598" y="4538852"/>
            <a:ext cx="1803400" cy="12421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UNIVESP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203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L70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5990DE0A-E902-CCE7-8F7B-76C07498401D}"/>
              </a:ext>
            </a:extLst>
          </p:cNvPr>
          <p:cNvSpPr/>
          <p:nvPr/>
        </p:nvSpPr>
        <p:spPr>
          <a:xfrm>
            <a:off x="4287896" y="4595876"/>
            <a:ext cx="1265239" cy="1148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INFORMÁTICA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205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L71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4C44F2C-45FC-084B-E029-4B4AF2331823}"/>
              </a:ext>
            </a:extLst>
          </p:cNvPr>
          <p:cNvSpPr/>
          <p:nvPr/>
        </p:nvSpPr>
        <p:spPr>
          <a:xfrm>
            <a:off x="8377296" y="4680776"/>
            <a:ext cx="1998604" cy="11485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INFORMÁTICA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207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L79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5A5FB9FC-1853-4113-1F20-A524E3D1734D}"/>
              </a:ext>
            </a:extLst>
          </p:cNvPr>
          <p:cNvSpPr/>
          <p:nvPr/>
        </p:nvSpPr>
        <p:spPr>
          <a:xfrm>
            <a:off x="10502900" y="4632452"/>
            <a:ext cx="1998604" cy="1196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INFORMÁTICA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209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L80</a:t>
            </a: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602B018-4C11-7F9E-D559-A355D48F57E5}"/>
              </a:ext>
            </a:extLst>
          </p:cNvPr>
          <p:cNvSpPr/>
          <p:nvPr/>
        </p:nvSpPr>
        <p:spPr>
          <a:xfrm>
            <a:off x="7184385" y="2717816"/>
            <a:ext cx="794545" cy="266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Sanitários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82E1225-C242-D8C6-A106-92045CCEBE88}"/>
              </a:ext>
            </a:extLst>
          </p:cNvPr>
          <p:cNvSpPr txBox="1"/>
          <p:nvPr/>
        </p:nvSpPr>
        <p:spPr>
          <a:xfrm>
            <a:off x="299071" y="368300"/>
            <a:ext cx="11905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Arial" panose="020B0604020202020204" pitchFamily="34" charset="0"/>
                <a:cs typeface="Arial" panose="020B0604020202020204" pitchFamily="34" charset="0"/>
              </a:rPr>
              <a:t>SEGUNDO ANDAR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DB7BB15E-29DA-2D16-768A-0E6061952738}"/>
              </a:ext>
            </a:extLst>
          </p:cNvPr>
          <p:cNvSpPr/>
          <p:nvPr/>
        </p:nvSpPr>
        <p:spPr>
          <a:xfrm>
            <a:off x="5691979" y="3276503"/>
            <a:ext cx="1227139" cy="12314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SEGUNDO ANDAR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FC05F8B1-FF0F-6147-C66D-82D8517FDAB2}"/>
              </a:ext>
            </a:extLst>
          </p:cNvPr>
          <p:cNvSpPr/>
          <p:nvPr/>
        </p:nvSpPr>
        <p:spPr>
          <a:xfrm>
            <a:off x="5063549" y="3698366"/>
            <a:ext cx="721302" cy="387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Elevador</a:t>
            </a:r>
          </a:p>
        </p:txBody>
      </p:sp>
      <p:sp>
        <p:nvSpPr>
          <p:cNvPr id="20" name="Seta: para a Direita 19">
            <a:extLst>
              <a:ext uri="{FF2B5EF4-FFF2-40B4-BE49-F238E27FC236}">
                <a16:creationId xmlns:a16="http://schemas.microsoft.com/office/drawing/2014/main" id="{191CB3D1-4B4E-A543-278E-7F93D86E9A07}"/>
              </a:ext>
            </a:extLst>
          </p:cNvPr>
          <p:cNvSpPr/>
          <p:nvPr/>
        </p:nvSpPr>
        <p:spPr>
          <a:xfrm rot="16200000">
            <a:off x="4951218" y="3753547"/>
            <a:ext cx="224661" cy="11290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9281A2C-BFF7-77C9-4E00-9B063CAF8446}"/>
              </a:ext>
            </a:extLst>
          </p:cNvPr>
          <p:cNvSpPr/>
          <p:nvPr/>
        </p:nvSpPr>
        <p:spPr>
          <a:xfrm>
            <a:off x="8316471" y="2550762"/>
            <a:ext cx="1303779" cy="1303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LABORATÓRIO BIOLOGIA</a:t>
            </a:r>
          </a:p>
          <a:p>
            <a:pPr algn="ctr"/>
            <a:r>
              <a:rPr lang="pt-BR" sz="1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208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L78</a:t>
            </a:r>
          </a:p>
          <a:p>
            <a:pPr algn="ctr"/>
            <a:endParaRPr lang="pt-BR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pt-BR" sz="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42C2D480-6B33-4EBB-0BE2-4B368C93F074}"/>
              </a:ext>
            </a:extLst>
          </p:cNvPr>
          <p:cNvSpPr txBox="1"/>
          <p:nvPr/>
        </p:nvSpPr>
        <p:spPr>
          <a:xfrm>
            <a:off x="9391651" y="6466866"/>
            <a:ext cx="30791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Lado direito:</a:t>
            </a:r>
          </a:p>
          <a:p>
            <a:r>
              <a:rPr lang="pt-BR" sz="1600" dirty="0"/>
              <a:t>Laboratórios Informática 207- 209</a:t>
            </a:r>
          </a:p>
          <a:p>
            <a:r>
              <a:rPr lang="pt-BR" sz="1600" dirty="0"/>
              <a:t>Laboratório de Biologia 208</a:t>
            </a:r>
          </a:p>
          <a:p>
            <a:r>
              <a:rPr lang="pt-BR" sz="1600" dirty="0"/>
              <a:t>Sala de Áudio e Vídeo 210</a:t>
            </a:r>
          </a:p>
          <a:p>
            <a:endParaRPr lang="pt-BR" sz="1600" dirty="0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9F5562F-39FF-9633-1AC1-0D0B5795F9E4}"/>
              </a:ext>
            </a:extLst>
          </p:cNvPr>
          <p:cNvSpPr txBox="1"/>
          <p:nvPr/>
        </p:nvSpPr>
        <p:spPr>
          <a:xfrm>
            <a:off x="222503" y="6448389"/>
            <a:ext cx="4927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/>
              <a:t>Lado esquerdo:</a:t>
            </a:r>
          </a:p>
          <a:p>
            <a:r>
              <a:rPr lang="pt-BR" sz="1600" dirty="0"/>
              <a:t>Sala de Áudio e Vídeo 201</a:t>
            </a:r>
          </a:p>
          <a:p>
            <a:r>
              <a:rPr lang="pt-BR" sz="1600" dirty="0"/>
              <a:t>Salas de Aula – 202 – 204 – 206</a:t>
            </a:r>
          </a:p>
          <a:p>
            <a:r>
              <a:rPr lang="pt-BR" sz="1600" dirty="0"/>
              <a:t>Laboratório UNIVESP 203</a:t>
            </a:r>
          </a:p>
          <a:p>
            <a:r>
              <a:rPr lang="pt-BR" sz="1600" dirty="0"/>
              <a:t> Laboratório Informática 205</a:t>
            </a:r>
          </a:p>
          <a:p>
            <a:r>
              <a:rPr lang="pt-BR" sz="1600" dirty="0"/>
              <a:t>Coordenação Estágio 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9B57FC32-D6B1-33A1-8D9C-59E573C8B717}"/>
              </a:ext>
            </a:extLst>
          </p:cNvPr>
          <p:cNvSpPr/>
          <p:nvPr/>
        </p:nvSpPr>
        <p:spPr>
          <a:xfrm>
            <a:off x="5007096" y="2549359"/>
            <a:ext cx="580018" cy="6036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7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COORDENAÇÃO</a:t>
            </a:r>
          </a:p>
          <a:p>
            <a:pPr algn="ctr"/>
            <a:r>
              <a:rPr lang="pt-BR" sz="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ESTÁGIO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6777351-3798-53CA-A602-89D77AFC2CEA}"/>
              </a:ext>
            </a:extLst>
          </p:cNvPr>
          <p:cNvSpPr/>
          <p:nvPr/>
        </p:nvSpPr>
        <p:spPr>
          <a:xfrm>
            <a:off x="4145285" y="1461362"/>
            <a:ext cx="1257302" cy="6879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ESCADAS DE EMERGÊNCIA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746F01F8-408D-1038-6A80-36F76D7D7D37}"/>
              </a:ext>
            </a:extLst>
          </p:cNvPr>
          <p:cNvSpPr/>
          <p:nvPr/>
        </p:nvSpPr>
        <p:spPr>
          <a:xfrm>
            <a:off x="9391651" y="1465101"/>
            <a:ext cx="1257302" cy="6879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100" b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ESCADAS DE EMERGÊNCIA</a:t>
            </a:r>
            <a:endParaRPr lang="pt-BR" sz="11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Seta: para Baixo 25">
            <a:extLst>
              <a:ext uri="{FF2B5EF4-FFF2-40B4-BE49-F238E27FC236}">
                <a16:creationId xmlns:a16="http://schemas.microsoft.com/office/drawing/2014/main" id="{6ABC3601-0B5F-609C-F6EC-EED781A9A289}"/>
              </a:ext>
            </a:extLst>
          </p:cNvPr>
          <p:cNvSpPr/>
          <p:nvPr/>
        </p:nvSpPr>
        <p:spPr>
          <a:xfrm>
            <a:off x="9921877" y="2022100"/>
            <a:ext cx="196850" cy="133350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Seta: para Baixo 26">
            <a:extLst>
              <a:ext uri="{FF2B5EF4-FFF2-40B4-BE49-F238E27FC236}">
                <a16:creationId xmlns:a16="http://schemas.microsoft.com/office/drawing/2014/main" id="{CD3B862D-4EDA-E40C-1060-B9CD4FB23CDD}"/>
              </a:ext>
            </a:extLst>
          </p:cNvPr>
          <p:cNvSpPr/>
          <p:nvPr/>
        </p:nvSpPr>
        <p:spPr>
          <a:xfrm>
            <a:off x="4577086" y="2017241"/>
            <a:ext cx="196850" cy="133350"/>
          </a:xfrm>
          <a:prstGeom prst="down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44178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406</TotalTime>
  <Words>330</Words>
  <Application>Microsoft Office PowerPoint</Application>
  <PresentationFormat>Papel A3 (297 x 420 mm)</PresentationFormat>
  <Paragraphs>256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German Enriquez</dc:creator>
  <cp:lastModifiedBy>German Enriquez</cp:lastModifiedBy>
  <cp:revision>1</cp:revision>
  <dcterms:created xsi:type="dcterms:W3CDTF">2024-12-03T14:09:37Z</dcterms:created>
  <dcterms:modified xsi:type="dcterms:W3CDTF">2025-01-29T20:06:02Z</dcterms:modified>
</cp:coreProperties>
</file>

<file path=docProps/thumbnail.jpeg>
</file>